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5" r:id="rId3"/>
  </p:sldMasterIdLst>
  <p:notesMasterIdLst>
    <p:notesMasterId r:id="rId24"/>
  </p:notesMasterIdLst>
  <p:sldIdLst>
    <p:sldId id="266" r:id="rId4"/>
    <p:sldId id="349" r:id="rId5"/>
    <p:sldId id="350" r:id="rId6"/>
    <p:sldId id="256" r:id="rId7"/>
    <p:sldId id="341" r:id="rId8"/>
    <p:sldId id="351" r:id="rId9"/>
    <p:sldId id="355" r:id="rId10"/>
    <p:sldId id="356" r:id="rId11"/>
    <p:sldId id="357" r:id="rId12"/>
    <p:sldId id="358" r:id="rId13"/>
    <p:sldId id="352" r:id="rId14"/>
    <p:sldId id="353" r:id="rId15"/>
    <p:sldId id="363" r:id="rId16"/>
    <p:sldId id="364" r:id="rId17"/>
    <p:sldId id="359" r:id="rId18"/>
    <p:sldId id="360" r:id="rId19"/>
    <p:sldId id="365" r:id="rId20"/>
    <p:sldId id="361" r:id="rId21"/>
    <p:sldId id="362" r:id="rId22"/>
    <p:sldId id="36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4A2669-7CE7-4D55-AB7F-CA1F088003C7}" v="6" dt="2021-03-02T08:43:46.072"/>
    <p1510:client id="{ABC09B79-4695-48E4-B8AF-C4D8A7022F14}" v="160" dt="2021-03-02T07:14:54.563"/>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72" autoAdjust="0"/>
    <p:restoredTop sz="70854" autoAdjust="0"/>
  </p:normalViewPr>
  <p:slideViewPr>
    <p:cSldViewPr snapToGrid="0">
      <p:cViewPr varScale="1">
        <p:scale>
          <a:sx n="61" d="100"/>
          <a:sy n="61" d="100"/>
        </p:scale>
        <p:origin x="1291"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rjan de Ruiter" userId="a2531a62-2f4d-4e73-a7da-0a31b077d76f" providerId="ADAL" clId="{ABC09B79-4695-48E4-B8AF-C4D8A7022F14}"/>
    <pc:docChg chg="undo custSel addSld delSld modSld sldOrd delMainMaster">
      <pc:chgData name="Gerjan de Ruiter" userId="a2531a62-2f4d-4e73-a7da-0a31b077d76f" providerId="ADAL" clId="{ABC09B79-4695-48E4-B8AF-C4D8A7022F14}" dt="2021-03-02T07:14:54.555" v="3968" actId="1076"/>
      <pc:docMkLst>
        <pc:docMk/>
      </pc:docMkLst>
      <pc:sldChg chg="addSp delSp del mod">
        <pc:chgData name="Gerjan de Ruiter" userId="a2531a62-2f4d-4e73-a7da-0a31b077d76f" providerId="ADAL" clId="{ABC09B79-4695-48E4-B8AF-C4D8A7022F14}" dt="2021-03-01T15:14:12.303" v="2" actId="47"/>
        <pc:sldMkLst>
          <pc:docMk/>
          <pc:sldMk cId="109857222" sldId="256"/>
        </pc:sldMkLst>
        <pc:spChg chg="add del">
          <ac:chgData name="Gerjan de Ruiter" userId="a2531a62-2f4d-4e73-a7da-0a31b077d76f" providerId="ADAL" clId="{ABC09B79-4695-48E4-B8AF-C4D8A7022F14}" dt="2021-03-01T15:14:06.785" v="1" actId="22"/>
          <ac:spMkLst>
            <pc:docMk/>
            <pc:sldMk cId="109857222" sldId="256"/>
            <ac:spMk id="5" creationId="{D4364F67-71BF-42D6-BEB1-F16594CE484F}"/>
          </ac:spMkLst>
        </pc:spChg>
      </pc:sldChg>
      <pc:sldChg chg="delSp modSp add">
        <pc:chgData name="Gerjan de Ruiter" userId="a2531a62-2f4d-4e73-a7da-0a31b077d76f" providerId="ADAL" clId="{ABC09B79-4695-48E4-B8AF-C4D8A7022F14}" dt="2021-03-01T15:20:24.378" v="298" actId="478"/>
        <pc:sldMkLst>
          <pc:docMk/>
          <pc:sldMk cId="3228652041" sldId="341"/>
        </pc:sldMkLst>
        <pc:spChg chg="mod">
          <ac:chgData name="Gerjan de Ruiter" userId="a2531a62-2f4d-4e73-a7da-0a31b077d76f" providerId="ADAL" clId="{ABC09B79-4695-48E4-B8AF-C4D8A7022F14}" dt="2021-03-01T15:18:30.229" v="62" actId="113"/>
          <ac:spMkLst>
            <pc:docMk/>
            <pc:sldMk cId="3228652041" sldId="341"/>
            <ac:spMk id="9" creationId="{132CD758-85D2-4D05-AB0A-42BCDAEC9FAB}"/>
          </ac:spMkLst>
        </pc:spChg>
        <pc:picChg chg="del">
          <ac:chgData name="Gerjan de Ruiter" userId="a2531a62-2f4d-4e73-a7da-0a31b077d76f" providerId="ADAL" clId="{ABC09B79-4695-48E4-B8AF-C4D8A7022F14}" dt="2021-03-01T15:20:24.378" v="298" actId="478"/>
          <ac:picMkLst>
            <pc:docMk/>
            <pc:sldMk cId="3228652041" sldId="341"/>
            <ac:picMk id="5" creationId="{5C670B48-8651-4B3E-AD16-942939B08320}"/>
          </ac:picMkLst>
        </pc:picChg>
      </pc:sldChg>
      <pc:sldChg chg="addSp delSp modSp mod">
        <pc:chgData name="Gerjan de Ruiter" userId="a2531a62-2f4d-4e73-a7da-0a31b077d76f" providerId="ADAL" clId="{ABC09B79-4695-48E4-B8AF-C4D8A7022F14}" dt="2021-03-01T18:07:25.923" v="662"/>
        <pc:sldMkLst>
          <pc:docMk/>
          <pc:sldMk cId="4090314671" sldId="349"/>
        </pc:sldMkLst>
        <pc:picChg chg="add mod modCrop">
          <ac:chgData name="Gerjan de Ruiter" userId="a2531a62-2f4d-4e73-a7da-0a31b077d76f" providerId="ADAL" clId="{ABC09B79-4695-48E4-B8AF-C4D8A7022F14}" dt="2021-03-01T18:02:21.097" v="649" actId="732"/>
          <ac:picMkLst>
            <pc:docMk/>
            <pc:sldMk cId="4090314671" sldId="349"/>
            <ac:picMk id="3" creationId="{F9B9054A-99CD-4BCB-A140-4413039B79AB}"/>
          </ac:picMkLst>
        </pc:picChg>
        <pc:picChg chg="add mod modCrop">
          <ac:chgData name="Gerjan de Ruiter" userId="a2531a62-2f4d-4e73-a7da-0a31b077d76f" providerId="ADAL" clId="{ABC09B79-4695-48E4-B8AF-C4D8A7022F14}" dt="2021-03-01T18:05:10.873" v="655"/>
          <ac:picMkLst>
            <pc:docMk/>
            <pc:sldMk cId="4090314671" sldId="349"/>
            <ac:picMk id="5" creationId="{C3448F64-9360-4EB8-BF95-7C36BC7E3E3B}"/>
          </ac:picMkLst>
        </pc:picChg>
        <pc:picChg chg="del">
          <ac:chgData name="Gerjan de Ruiter" userId="a2531a62-2f4d-4e73-a7da-0a31b077d76f" providerId="ADAL" clId="{ABC09B79-4695-48E4-B8AF-C4D8A7022F14}" dt="2021-03-01T17:56:55.982" v="641" actId="478"/>
          <ac:picMkLst>
            <pc:docMk/>
            <pc:sldMk cId="4090314671" sldId="349"/>
            <ac:picMk id="6" creationId="{887936C4-8FFB-49BF-90AE-F25E9751F770}"/>
          </ac:picMkLst>
        </pc:picChg>
        <pc:picChg chg="del">
          <ac:chgData name="Gerjan de Ruiter" userId="a2531a62-2f4d-4e73-a7da-0a31b077d76f" providerId="ADAL" clId="{ABC09B79-4695-48E4-B8AF-C4D8A7022F14}" dt="2021-03-01T17:56:54.966" v="639" actId="478"/>
          <ac:picMkLst>
            <pc:docMk/>
            <pc:sldMk cId="4090314671" sldId="349"/>
            <ac:picMk id="8" creationId="{8C711C93-2FCC-4568-A876-77B9A0D1EE41}"/>
          </ac:picMkLst>
        </pc:picChg>
        <pc:picChg chg="add mod modCrop">
          <ac:chgData name="Gerjan de Ruiter" userId="a2531a62-2f4d-4e73-a7da-0a31b077d76f" providerId="ADAL" clId="{ABC09B79-4695-48E4-B8AF-C4D8A7022F14}" dt="2021-03-01T18:07:25.923" v="662"/>
          <ac:picMkLst>
            <pc:docMk/>
            <pc:sldMk cId="4090314671" sldId="349"/>
            <ac:picMk id="9" creationId="{16AF5A0E-20F7-4452-A364-55D37496C13B}"/>
          </ac:picMkLst>
        </pc:picChg>
        <pc:picChg chg="del">
          <ac:chgData name="Gerjan de Ruiter" userId="a2531a62-2f4d-4e73-a7da-0a31b077d76f" providerId="ADAL" clId="{ABC09B79-4695-48E4-B8AF-C4D8A7022F14}" dt="2021-03-01T17:56:55.464" v="640" actId="478"/>
          <ac:picMkLst>
            <pc:docMk/>
            <pc:sldMk cId="4090314671" sldId="349"/>
            <ac:picMk id="10" creationId="{9E18ED13-D7B9-4E35-BF1C-E8845281AD6B}"/>
          </ac:picMkLst>
        </pc:picChg>
        <pc:picChg chg="del">
          <ac:chgData name="Gerjan de Ruiter" userId="a2531a62-2f4d-4e73-a7da-0a31b077d76f" providerId="ADAL" clId="{ABC09B79-4695-48E4-B8AF-C4D8A7022F14}" dt="2021-03-01T17:56:56.713" v="642" actId="478"/>
          <ac:picMkLst>
            <pc:docMk/>
            <pc:sldMk cId="4090314671" sldId="349"/>
            <ac:picMk id="3074" creationId="{2F61C214-AE8E-40D6-9A21-FA07A1D4A184}"/>
          </ac:picMkLst>
        </pc:picChg>
      </pc:sldChg>
      <pc:sldChg chg="addSp delSp modSp add mod ord modNotesTx">
        <pc:chgData name="Gerjan de Ruiter" userId="a2531a62-2f4d-4e73-a7da-0a31b077d76f" providerId="ADAL" clId="{ABC09B79-4695-48E4-B8AF-C4D8A7022F14}" dt="2021-03-01T15:18:11.371" v="58" actId="20577"/>
        <pc:sldMkLst>
          <pc:docMk/>
          <pc:sldMk cId="108919385" sldId="350"/>
        </pc:sldMkLst>
        <pc:spChg chg="add del mod">
          <ac:chgData name="Gerjan de Ruiter" userId="a2531a62-2f4d-4e73-a7da-0a31b077d76f" providerId="ADAL" clId="{ABC09B79-4695-48E4-B8AF-C4D8A7022F14}" dt="2021-03-01T15:16:09.661" v="22"/>
          <ac:spMkLst>
            <pc:docMk/>
            <pc:sldMk cId="108919385" sldId="350"/>
            <ac:spMk id="3" creationId="{3096BC72-C028-4CB8-B95D-0E5CD4966234}"/>
          </ac:spMkLst>
        </pc:spChg>
        <pc:spChg chg="mod">
          <ac:chgData name="Gerjan de Ruiter" userId="a2531a62-2f4d-4e73-a7da-0a31b077d76f" providerId="ADAL" clId="{ABC09B79-4695-48E4-B8AF-C4D8A7022F14}" dt="2021-03-01T15:15:15.201" v="10"/>
          <ac:spMkLst>
            <pc:docMk/>
            <pc:sldMk cId="108919385" sldId="350"/>
            <ac:spMk id="4" creationId="{6E66F472-B665-4B00-82AF-B415F055A6B4}"/>
          </ac:spMkLst>
        </pc:spChg>
        <pc:picChg chg="del">
          <ac:chgData name="Gerjan de Ruiter" userId="a2531a62-2f4d-4e73-a7da-0a31b077d76f" providerId="ADAL" clId="{ABC09B79-4695-48E4-B8AF-C4D8A7022F14}" dt="2021-03-01T15:15:23.429" v="12" actId="478"/>
          <ac:picMkLst>
            <pc:docMk/>
            <pc:sldMk cId="108919385" sldId="350"/>
            <ac:picMk id="5" creationId="{E0446B4B-6451-440F-86C0-BAFE16F342C1}"/>
          </ac:picMkLst>
        </pc:picChg>
        <pc:picChg chg="del">
          <ac:chgData name="Gerjan de Ruiter" userId="a2531a62-2f4d-4e73-a7da-0a31b077d76f" providerId="ADAL" clId="{ABC09B79-4695-48E4-B8AF-C4D8A7022F14}" dt="2021-03-01T15:15:25.187" v="13" actId="478"/>
          <ac:picMkLst>
            <pc:docMk/>
            <pc:sldMk cId="108919385" sldId="350"/>
            <ac:picMk id="6" creationId="{F1559A5A-558A-455E-BF0A-D65B23A4D0C7}"/>
          </ac:picMkLst>
        </pc:picChg>
        <pc:picChg chg="del">
          <ac:chgData name="Gerjan de Ruiter" userId="a2531a62-2f4d-4e73-a7da-0a31b077d76f" providerId="ADAL" clId="{ABC09B79-4695-48E4-B8AF-C4D8A7022F14}" dt="2021-03-01T15:15:22.631" v="11" actId="478"/>
          <ac:picMkLst>
            <pc:docMk/>
            <pc:sldMk cId="108919385" sldId="350"/>
            <ac:picMk id="7" creationId="{F80E79C0-F8B1-4C90-938D-795001B5BAF8}"/>
          </ac:picMkLst>
        </pc:picChg>
        <pc:picChg chg="add del">
          <ac:chgData name="Gerjan de Ruiter" userId="a2531a62-2f4d-4e73-a7da-0a31b077d76f" providerId="ADAL" clId="{ABC09B79-4695-48E4-B8AF-C4D8A7022F14}" dt="2021-03-01T15:15:34.186" v="19" actId="478"/>
          <ac:picMkLst>
            <pc:docMk/>
            <pc:sldMk cId="108919385" sldId="350"/>
            <ac:picMk id="8" creationId="{B489EE28-8421-424E-999F-86A5E617612E}"/>
          </ac:picMkLst>
        </pc:picChg>
        <pc:picChg chg="add mod">
          <ac:chgData name="Gerjan de Ruiter" userId="a2531a62-2f4d-4e73-a7da-0a31b077d76f" providerId="ADAL" clId="{ABC09B79-4695-48E4-B8AF-C4D8A7022F14}" dt="2021-03-01T15:17:36.321" v="50" actId="1076"/>
          <ac:picMkLst>
            <pc:docMk/>
            <pc:sldMk cId="108919385" sldId="350"/>
            <ac:picMk id="9" creationId="{D0E61B12-66C2-4D91-947C-06199796F050}"/>
          </ac:picMkLst>
        </pc:picChg>
        <pc:picChg chg="add mod">
          <ac:chgData name="Gerjan de Ruiter" userId="a2531a62-2f4d-4e73-a7da-0a31b077d76f" providerId="ADAL" clId="{ABC09B79-4695-48E4-B8AF-C4D8A7022F14}" dt="2021-03-01T15:16:41.851" v="33" actId="1076"/>
          <ac:picMkLst>
            <pc:docMk/>
            <pc:sldMk cId="108919385" sldId="350"/>
            <ac:picMk id="10" creationId="{CEEB9429-6F92-4271-8265-6CE21EC74D9F}"/>
          </ac:picMkLst>
        </pc:picChg>
        <pc:picChg chg="add mod">
          <ac:chgData name="Gerjan de Ruiter" userId="a2531a62-2f4d-4e73-a7da-0a31b077d76f" providerId="ADAL" clId="{ABC09B79-4695-48E4-B8AF-C4D8A7022F14}" dt="2021-03-01T15:16:43.164" v="34" actId="1076"/>
          <ac:picMkLst>
            <pc:docMk/>
            <pc:sldMk cId="108919385" sldId="350"/>
            <ac:picMk id="11" creationId="{760420DB-1599-4421-97DB-3C35411678F6}"/>
          </ac:picMkLst>
        </pc:picChg>
        <pc:picChg chg="add del mod">
          <ac:chgData name="Gerjan de Ruiter" userId="a2531a62-2f4d-4e73-a7da-0a31b077d76f" providerId="ADAL" clId="{ABC09B79-4695-48E4-B8AF-C4D8A7022F14}" dt="2021-03-01T15:17:26.559" v="47" actId="478"/>
          <ac:picMkLst>
            <pc:docMk/>
            <pc:sldMk cId="108919385" sldId="350"/>
            <ac:picMk id="12" creationId="{69E21AF0-CB17-41A1-9C2B-74AD41E9EFD9}"/>
          </ac:picMkLst>
        </pc:picChg>
        <pc:picChg chg="add mod">
          <ac:chgData name="Gerjan de Ruiter" userId="a2531a62-2f4d-4e73-a7da-0a31b077d76f" providerId="ADAL" clId="{ABC09B79-4695-48E4-B8AF-C4D8A7022F14}" dt="2021-03-01T15:17:35.333" v="49" actId="1076"/>
          <ac:picMkLst>
            <pc:docMk/>
            <pc:sldMk cId="108919385" sldId="350"/>
            <ac:picMk id="13" creationId="{62B47062-D058-48C8-A493-5888CEACD4F2}"/>
          </ac:picMkLst>
        </pc:picChg>
      </pc:sldChg>
      <pc:sldChg chg="addSp delSp modSp new mod">
        <pc:chgData name="Gerjan de Ruiter" userId="a2531a62-2f4d-4e73-a7da-0a31b077d76f" providerId="ADAL" clId="{ABC09B79-4695-48E4-B8AF-C4D8A7022F14}" dt="2021-03-01T18:09:07.974" v="740" actId="20577"/>
        <pc:sldMkLst>
          <pc:docMk/>
          <pc:sldMk cId="4226151930" sldId="351"/>
        </pc:sldMkLst>
        <pc:spChg chg="mod">
          <ac:chgData name="Gerjan de Ruiter" userId="a2531a62-2f4d-4e73-a7da-0a31b077d76f" providerId="ADAL" clId="{ABC09B79-4695-48E4-B8AF-C4D8A7022F14}" dt="2021-03-01T15:18:53.935" v="73"/>
          <ac:spMkLst>
            <pc:docMk/>
            <pc:sldMk cId="4226151930" sldId="351"/>
            <ac:spMk id="2" creationId="{96DB5C04-2507-4653-ADD4-294ABA5864D0}"/>
          </ac:spMkLst>
        </pc:spChg>
        <pc:spChg chg="del">
          <ac:chgData name="Gerjan de Ruiter" userId="a2531a62-2f4d-4e73-a7da-0a31b077d76f" providerId="ADAL" clId="{ABC09B79-4695-48E4-B8AF-C4D8A7022F14}" dt="2021-03-01T15:20:21.254" v="297"/>
          <ac:spMkLst>
            <pc:docMk/>
            <pc:sldMk cId="4226151930" sldId="351"/>
            <ac:spMk id="3" creationId="{21B9590C-F60F-46CA-84B3-71C77F11FFE0}"/>
          </ac:spMkLst>
        </pc:spChg>
        <pc:spChg chg="mod">
          <ac:chgData name="Gerjan de Ruiter" userId="a2531a62-2f4d-4e73-a7da-0a31b077d76f" providerId="ADAL" clId="{ABC09B79-4695-48E4-B8AF-C4D8A7022F14}" dt="2021-03-01T18:09:07.974" v="740" actId="20577"/>
          <ac:spMkLst>
            <pc:docMk/>
            <pc:sldMk cId="4226151930" sldId="351"/>
            <ac:spMk id="4" creationId="{6DE4C0AD-9859-4D81-955B-C53D625136D6}"/>
          </ac:spMkLst>
        </pc:spChg>
        <pc:picChg chg="add mod">
          <ac:chgData name="Gerjan de Ruiter" userId="a2531a62-2f4d-4e73-a7da-0a31b077d76f" providerId="ADAL" clId="{ABC09B79-4695-48E4-B8AF-C4D8A7022F14}" dt="2021-03-01T15:20:21.254" v="297"/>
          <ac:picMkLst>
            <pc:docMk/>
            <pc:sldMk cId="4226151930" sldId="351"/>
            <ac:picMk id="5" creationId="{D407B4C1-19DE-421D-93C8-FA87AC3BA7FC}"/>
          </ac:picMkLst>
        </pc:picChg>
      </pc:sldChg>
      <pc:sldChg chg="addSp delSp modSp new mod modClrScheme chgLayout modNotesTx">
        <pc:chgData name="Gerjan de Ruiter" userId="a2531a62-2f4d-4e73-a7da-0a31b077d76f" providerId="ADAL" clId="{ABC09B79-4695-48E4-B8AF-C4D8A7022F14}" dt="2021-03-02T06:55:37.738" v="3302" actId="113"/>
        <pc:sldMkLst>
          <pc:docMk/>
          <pc:sldMk cId="1787185405" sldId="352"/>
        </pc:sldMkLst>
        <pc:spChg chg="del mod ord">
          <ac:chgData name="Gerjan de Ruiter" userId="a2531a62-2f4d-4e73-a7da-0a31b077d76f" providerId="ADAL" clId="{ABC09B79-4695-48E4-B8AF-C4D8A7022F14}" dt="2021-03-01T15:20:40.002" v="300" actId="700"/>
          <ac:spMkLst>
            <pc:docMk/>
            <pc:sldMk cId="1787185405" sldId="352"/>
            <ac:spMk id="2" creationId="{B5B54F09-3832-4DBA-8C0A-7FE69C3D8DFF}"/>
          </ac:spMkLst>
        </pc:spChg>
        <pc:spChg chg="del mod ord">
          <ac:chgData name="Gerjan de Ruiter" userId="a2531a62-2f4d-4e73-a7da-0a31b077d76f" providerId="ADAL" clId="{ABC09B79-4695-48E4-B8AF-C4D8A7022F14}" dt="2021-03-01T15:20:40.002" v="300" actId="700"/>
          <ac:spMkLst>
            <pc:docMk/>
            <pc:sldMk cId="1787185405" sldId="352"/>
            <ac:spMk id="3" creationId="{AF989B01-D2F5-4B24-B478-979DB5DA8328}"/>
          </ac:spMkLst>
        </pc:spChg>
        <pc:spChg chg="del">
          <ac:chgData name="Gerjan de Ruiter" userId="a2531a62-2f4d-4e73-a7da-0a31b077d76f" providerId="ADAL" clId="{ABC09B79-4695-48E4-B8AF-C4D8A7022F14}" dt="2021-03-01T15:20:40.002" v="300" actId="700"/>
          <ac:spMkLst>
            <pc:docMk/>
            <pc:sldMk cId="1787185405" sldId="352"/>
            <ac:spMk id="4" creationId="{3A4C2286-E45B-4D9E-BEC8-0DC872269FD2}"/>
          </ac:spMkLst>
        </pc:spChg>
        <pc:spChg chg="add del mod ord">
          <ac:chgData name="Gerjan de Ruiter" userId="a2531a62-2f4d-4e73-a7da-0a31b077d76f" providerId="ADAL" clId="{ABC09B79-4695-48E4-B8AF-C4D8A7022F14}" dt="2021-03-01T15:20:55.788" v="305" actId="478"/>
          <ac:spMkLst>
            <pc:docMk/>
            <pc:sldMk cId="1787185405" sldId="352"/>
            <ac:spMk id="5" creationId="{1D6179F6-3609-410C-B828-D817B6BE82F3}"/>
          </ac:spMkLst>
        </pc:spChg>
        <pc:spChg chg="add del mod ord">
          <ac:chgData name="Gerjan de Ruiter" userId="a2531a62-2f4d-4e73-a7da-0a31b077d76f" providerId="ADAL" clId="{ABC09B79-4695-48E4-B8AF-C4D8A7022F14}" dt="2021-03-01T15:20:41.441" v="301"/>
          <ac:spMkLst>
            <pc:docMk/>
            <pc:sldMk cId="1787185405" sldId="352"/>
            <ac:spMk id="6" creationId="{F67A1AB4-98A1-4923-B490-74364679BAFD}"/>
          </ac:spMkLst>
        </pc:spChg>
        <pc:spChg chg="add del mod">
          <ac:chgData name="Gerjan de Ruiter" userId="a2531a62-2f4d-4e73-a7da-0a31b077d76f" providerId="ADAL" clId="{ABC09B79-4695-48E4-B8AF-C4D8A7022F14}" dt="2021-03-01T17:52:49.780" v="511"/>
          <ac:spMkLst>
            <pc:docMk/>
            <pc:sldMk cId="1787185405" sldId="352"/>
            <ac:spMk id="8" creationId="{FA7A789E-9E1A-4A69-AAEA-4A3B0FBC15B2}"/>
          </ac:spMkLst>
        </pc:spChg>
        <pc:picChg chg="add del mod">
          <ac:chgData name="Gerjan de Ruiter" userId="a2531a62-2f4d-4e73-a7da-0a31b077d76f" providerId="ADAL" clId="{ABC09B79-4695-48E4-B8AF-C4D8A7022F14}" dt="2021-03-01T17:52:47.200" v="510" actId="478"/>
          <ac:picMkLst>
            <pc:docMk/>
            <pc:sldMk cId="1787185405" sldId="352"/>
            <ac:picMk id="7" creationId="{B813EB0C-5963-476A-AB00-907B5990A86E}"/>
          </ac:picMkLst>
        </pc:picChg>
        <pc:picChg chg="add mod">
          <ac:chgData name="Gerjan de Ruiter" userId="a2531a62-2f4d-4e73-a7da-0a31b077d76f" providerId="ADAL" clId="{ABC09B79-4695-48E4-B8AF-C4D8A7022F14}" dt="2021-03-01T17:56:23.149" v="597" actId="1076"/>
          <ac:picMkLst>
            <pc:docMk/>
            <pc:sldMk cId="1787185405" sldId="352"/>
            <ac:picMk id="10" creationId="{23D9788E-C139-4A37-841A-F796F1BC68F4}"/>
          </ac:picMkLst>
        </pc:picChg>
        <pc:picChg chg="add mod">
          <ac:chgData name="Gerjan de Ruiter" userId="a2531a62-2f4d-4e73-a7da-0a31b077d76f" providerId="ADAL" clId="{ABC09B79-4695-48E4-B8AF-C4D8A7022F14}" dt="2021-03-01T17:55:46.386" v="595"/>
          <ac:picMkLst>
            <pc:docMk/>
            <pc:sldMk cId="1787185405" sldId="352"/>
            <ac:picMk id="1026" creationId="{74E7DF58-63A9-4BD9-9294-6867650FFF47}"/>
          </ac:picMkLst>
        </pc:picChg>
      </pc:sldChg>
      <pc:sldChg chg="addSp delSp modSp new mod modClrScheme modAnim chgLayout modNotesTx">
        <pc:chgData name="Gerjan de Ruiter" userId="a2531a62-2f4d-4e73-a7da-0a31b077d76f" providerId="ADAL" clId="{ABC09B79-4695-48E4-B8AF-C4D8A7022F14}" dt="2021-03-02T06:42:50.377" v="2936" actId="20577"/>
        <pc:sldMkLst>
          <pc:docMk/>
          <pc:sldMk cId="620609999" sldId="353"/>
        </pc:sldMkLst>
        <pc:spChg chg="del mod ord">
          <ac:chgData name="Gerjan de Ruiter" userId="a2531a62-2f4d-4e73-a7da-0a31b077d76f" providerId="ADAL" clId="{ABC09B79-4695-48E4-B8AF-C4D8A7022F14}" dt="2021-03-01T18:08:03.216" v="663" actId="700"/>
          <ac:spMkLst>
            <pc:docMk/>
            <pc:sldMk cId="620609999" sldId="353"/>
            <ac:spMk id="2" creationId="{ACA9EA63-32B9-4595-A058-D5A11300405E}"/>
          </ac:spMkLst>
        </pc:spChg>
        <pc:spChg chg="del mod ord">
          <ac:chgData name="Gerjan de Ruiter" userId="a2531a62-2f4d-4e73-a7da-0a31b077d76f" providerId="ADAL" clId="{ABC09B79-4695-48E4-B8AF-C4D8A7022F14}" dt="2021-03-01T18:08:03.216" v="663" actId="700"/>
          <ac:spMkLst>
            <pc:docMk/>
            <pc:sldMk cId="620609999" sldId="353"/>
            <ac:spMk id="3" creationId="{60BF9D1A-2B7E-4F90-92DA-029DC9A6BA51}"/>
          </ac:spMkLst>
        </pc:spChg>
        <pc:spChg chg="add mod ord">
          <ac:chgData name="Gerjan de Ruiter" userId="a2531a62-2f4d-4e73-a7da-0a31b077d76f" providerId="ADAL" clId="{ABC09B79-4695-48E4-B8AF-C4D8A7022F14}" dt="2021-03-01T18:15:41.807" v="937" actId="26606"/>
          <ac:spMkLst>
            <pc:docMk/>
            <pc:sldMk cId="620609999" sldId="353"/>
            <ac:spMk id="4" creationId="{2817D5F4-97E2-471A-A6FC-9742FDEA4FBE}"/>
          </ac:spMkLst>
        </pc:spChg>
        <pc:spChg chg="add del mod ord">
          <ac:chgData name="Gerjan de Ruiter" userId="a2531a62-2f4d-4e73-a7da-0a31b077d76f" providerId="ADAL" clId="{ABC09B79-4695-48E4-B8AF-C4D8A7022F14}" dt="2021-03-01T18:15:38.052" v="936"/>
          <ac:spMkLst>
            <pc:docMk/>
            <pc:sldMk cId="620609999" sldId="353"/>
            <ac:spMk id="5" creationId="{D52BCA68-B84C-446A-8C80-20E079AC58CB}"/>
          </ac:spMkLst>
        </pc:spChg>
        <pc:spChg chg="add mod ord">
          <ac:chgData name="Gerjan de Ruiter" userId="a2531a62-2f4d-4e73-a7da-0a31b077d76f" providerId="ADAL" clId="{ABC09B79-4695-48E4-B8AF-C4D8A7022F14}" dt="2021-03-01T18:15:50.553" v="940" actId="113"/>
          <ac:spMkLst>
            <pc:docMk/>
            <pc:sldMk cId="620609999" sldId="353"/>
            <ac:spMk id="6" creationId="{2D29C2A6-A785-4D27-A280-B1D4C7F867A2}"/>
          </ac:spMkLst>
        </pc:spChg>
        <pc:picChg chg="add mod">
          <ac:chgData name="Gerjan de Ruiter" userId="a2531a62-2f4d-4e73-a7da-0a31b077d76f" providerId="ADAL" clId="{ABC09B79-4695-48E4-B8AF-C4D8A7022F14}" dt="2021-03-01T18:15:41.807" v="937" actId="26606"/>
          <ac:picMkLst>
            <pc:docMk/>
            <pc:sldMk cId="620609999" sldId="353"/>
            <ac:picMk id="2050" creationId="{1F361F80-E133-47FF-8EB3-6E129CD999E7}"/>
          </ac:picMkLst>
        </pc:picChg>
      </pc:sldChg>
      <pc:sldChg chg="new del ord">
        <pc:chgData name="Gerjan de Ruiter" userId="a2531a62-2f4d-4e73-a7da-0a31b077d76f" providerId="ADAL" clId="{ABC09B79-4695-48E4-B8AF-C4D8A7022F14}" dt="2021-03-01T18:18:49.364" v="980" actId="47"/>
        <pc:sldMkLst>
          <pc:docMk/>
          <pc:sldMk cId="204559745" sldId="354"/>
        </pc:sldMkLst>
      </pc:sldChg>
      <pc:sldChg chg="addSp delSp modSp new mod modNotesTx">
        <pc:chgData name="Gerjan de Ruiter" userId="a2531a62-2f4d-4e73-a7da-0a31b077d76f" providerId="ADAL" clId="{ABC09B79-4695-48E4-B8AF-C4D8A7022F14}" dt="2021-03-01T18:21:39.855" v="1227" actId="27636"/>
        <pc:sldMkLst>
          <pc:docMk/>
          <pc:sldMk cId="279141214" sldId="355"/>
        </pc:sldMkLst>
        <pc:spChg chg="mod">
          <ac:chgData name="Gerjan de Ruiter" userId="a2531a62-2f4d-4e73-a7da-0a31b077d76f" providerId="ADAL" clId="{ABC09B79-4695-48E4-B8AF-C4D8A7022F14}" dt="2021-03-01T18:16:50.692" v="978" actId="20577"/>
          <ac:spMkLst>
            <pc:docMk/>
            <pc:sldMk cId="279141214" sldId="355"/>
            <ac:spMk id="2" creationId="{49AE5646-1C45-409B-BDA4-CE24E0FBA7EA}"/>
          </ac:spMkLst>
        </pc:spChg>
        <pc:spChg chg="del">
          <ac:chgData name="Gerjan de Ruiter" userId="a2531a62-2f4d-4e73-a7da-0a31b077d76f" providerId="ADAL" clId="{ABC09B79-4695-48E4-B8AF-C4D8A7022F14}" dt="2021-03-01T18:18:47.004" v="979"/>
          <ac:spMkLst>
            <pc:docMk/>
            <pc:sldMk cId="279141214" sldId="355"/>
            <ac:spMk id="3" creationId="{5CD425F2-EFE8-40EA-86A0-11132D7CD395}"/>
          </ac:spMkLst>
        </pc:spChg>
        <pc:spChg chg="mod">
          <ac:chgData name="Gerjan de Ruiter" userId="a2531a62-2f4d-4e73-a7da-0a31b077d76f" providerId="ADAL" clId="{ABC09B79-4695-48E4-B8AF-C4D8A7022F14}" dt="2021-03-01T18:21:39.855" v="1227" actId="27636"/>
          <ac:spMkLst>
            <pc:docMk/>
            <pc:sldMk cId="279141214" sldId="355"/>
            <ac:spMk id="4" creationId="{B3491A07-BDEE-4E63-AFFA-DABD45CE4588}"/>
          </ac:spMkLst>
        </pc:spChg>
        <pc:picChg chg="add mod">
          <ac:chgData name="Gerjan de Ruiter" userId="a2531a62-2f4d-4e73-a7da-0a31b077d76f" providerId="ADAL" clId="{ABC09B79-4695-48E4-B8AF-C4D8A7022F14}" dt="2021-03-01T18:19:27.285" v="988" actId="1076"/>
          <ac:picMkLst>
            <pc:docMk/>
            <pc:sldMk cId="279141214" sldId="355"/>
            <ac:picMk id="6" creationId="{47644C35-CCF5-4247-A85F-E4C998430E4C}"/>
          </ac:picMkLst>
        </pc:picChg>
        <pc:picChg chg="add mod">
          <ac:chgData name="Gerjan de Ruiter" userId="a2531a62-2f4d-4e73-a7da-0a31b077d76f" providerId="ADAL" clId="{ABC09B79-4695-48E4-B8AF-C4D8A7022F14}" dt="2021-03-01T18:19:12.996" v="985"/>
          <ac:picMkLst>
            <pc:docMk/>
            <pc:sldMk cId="279141214" sldId="355"/>
            <ac:picMk id="3074" creationId="{206AC342-52B8-45E9-B397-90A96B9E4DD1}"/>
          </ac:picMkLst>
        </pc:picChg>
      </pc:sldChg>
      <pc:sldChg chg="add del">
        <pc:chgData name="Gerjan de Ruiter" userId="a2531a62-2f4d-4e73-a7da-0a31b077d76f" providerId="ADAL" clId="{ABC09B79-4695-48E4-B8AF-C4D8A7022F14}" dt="2021-03-01T15:17:13.418" v="46" actId="47"/>
        <pc:sldMkLst>
          <pc:docMk/>
          <pc:sldMk cId="566652265" sldId="356"/>
        </pc:sldMkLst>
      </pc:sldChg>
      <pc:sldChg chg="addSp delSp modSp new mod modAnim">
        <pc:chgData name="Gerjan de Ruiter" userId="a2531a62-2f4d-4e73-a7da-0a31b077d76f" providerId="ADAL" clId="{ABC09B79-4695-48E4-B8AF-C4D8A7022F14}" dt="2021-03-01T18:36:57.839" v="2367"/>
        <pc:sldMkLst>
          <pc:docMk/>
          <pc:sldMk cId="2194974195" sldId="356"/>
        </pc:sldMkLst>
        <pc:spChg chg="mod">
          <ac:chgData name="Gerjan de Ruiter" userId="a2531a62-2f4d-4e73-a7da-0a31b077d76f" providerId="ADAL" clId="{ABC09B79-4695-48E4-B8AF-C4D8A7022F14}" dt="2021-03-01T18:22:01.346" v="1230" actId="20577"/>
          <ac:spMkLst>
            <pc:docMk/>
            <pc:sldMk cId="2194974195" sldId="356"/>
            <ac:spMk id="2" creationId="{C14F9B31-F700-44D7-9F88-F7E896B653A7}"/>
          </ac:spMkLst>
        </pc:spChg>
        <pc:spChg chg="del">
          <ac:chgData name="Gerjan de Ruiter" userId="a2531a62-2f4d-4e73-a7da-0a31b077d76f" providerId="ADAL" clId="{ABC09B79-4695-48E4-B8AF-C4D8A7022F14}" dt="2021-03-01T18:36:13.369" v="2360"/>
          <ac:spMkLst>
            <pc:docMk/>
            <pc:sldMk cId="2194974195" sldId="356"/>
            <ac:spMk id="3" creationId="{0F0C5FFC-0DA6-402F-BD8E-699651884DB5}"/>
          </ac:spMkLst>
        </pc:spChg>
        <pc:spChg chg="mod">
          <ac:chgData name="Gerjan de Ruiter" userId="a2531a62-2f4d-4e73-a7da-0a31b077d76f" providerId="ADAL" clId="{ABC09B79-4695-48E4-B8AF-C4D8A7022F14}" dt="2021-03-01T18:35:27.461" v="2357" actId="113"/>
          <ac:spMkLst>
            <pc:docMk/>
            <pc:sldMk cId="2194974195" sldId="356"/>
            <ac:spMk id="4" creationId="{EA66EE01-3C4A-4721-94B1-722380E6FF62}"/>
          </ac:spMkLst>
        </pc:spChg>
        <pc:picChg chg="add mod">
          <ac:chgData name="Gerjan de Ruiter" userId="a2531a62-2f4d-4e73-a7da-0a31b077d76f" providerId="ADAL" clId="{ABC09B79-4695-48E4-B8AF-C4D8A7022F14}" dt="2021-03-01T18:36:19.123" v="2363" actId="1076"/>
          <ac:picMkLst>
            <pc:docMk/>
            <pc:sldMk cId="2194974195" sldId="356"/>
            <ac:picMk id="6146" creationId="{73160979-C4A7-44F6-8D5B-2B443D41E874}"/>
          </ac:picMkLst>
        </pc:picChg>
        <pc:picChg chg="add mod">
          <ac:chgData name="Gerjan de Ruiter" userId="a2531a62-2f4d-4e73-a7da-0a31b077d76f" providerId="ADAL" clId="{ABC09B79-4695-48E4-B8AF-C4D8A7022F14}" dt="2021-03-01T18:36:52.897" v="2365" actId="1076"/>
          <ac:picMkLst>
            <pc:docMk/>
            <pc:sldMk cId="2194974195" sldId="356"/>
            <ac:picMk id="6148" creationId="{C0FAB1CE-28F2-4EE1-BA90-8F49FD0F84DD}"/>
          </ac:picMkLst>
        </pc:picChg>
      </pc:sldChg>
      <pc:sldChg chg="addSp delSp modSp new mod modNotesTx">
        <pc:chgData name="Gerjan de Ruiter" userId="a2531a62-2f4d-4e73-a7da-0a31b077d76f" providerId="ADAL" clId="{ABC09B79-4695-48E4-B8AF-C4D8A7022F14}" dt="2021-03-01T18:31:51.348" v="2074" actId="20577"/>
        <pc:sldMkLst>
          <pc:docMk/>
          <pc:sldMk cId="2578565345" sldId="357"/>
        </pc:sldMkLst>
        <pc:spChg chg="mod">
          <ac:chgData name="Gerjan de Ruiter" userId="a2531a62-2f4d-4e73-a7da-0a31b077d76f" providerId="ADAL" clId="{ABC09B79-4695-48E4-B8AF-C4D8A7022F14}" dt="2021-03-01T18:22:14.502" v="1234" actId="20577"/>
          <ac:spMkLst>
            <pc:docMk/>
            <pc:sldMk cId="2578565345" sldId="357"/>
            <ac:spMk id="2" creationId="{5E041346-9B8B-4BC5-BCDA-659D91C86129}"/>
          </ac:spMkLst>
        </pc:spChg>
        <pc:spChg chg="del mod">
          <ac:chgData name="Gerjan de Ruiter" userId="a2531a62-2f4d-4e73-a7da-0a31b077d76f" providerId="ADAL" clId="{ABC09B79-4695-48E4-B8AF-C4D8A7022F14}" dt="2021-03-01T18:31:14.730" v="2012"/>
          <ac:spMkLst>
            <pc:docMk/>
            <pc:sldMk cId="2578565345" sldId="357"/>
            <ac:spMk id="3" creationId="{8F59DE3F-26AC-4571-AC34-FB0CAD5ACD32}"/>
          </ac:spMkLst>
        </pc:spChg>
        <pc:spChg chg="mod">
          <ac:chgData name="Gerjan de Ruiter" userId="a2531a62-2f4d-4e73-a7da-0a31b077d76f" providerId="ADAL" clId="{ABC09B79-4695-48E4-B8AF-C4D8A7022F14}" dt="2021-03-01T18:31:51.348" v="2074" actId="20577"/>
          <ac:spMkLst>
            <pc:docMk/>
            <pc:sldMk cId="2578565345" sldId="357"/>
            <ac:spMk id="4" creationId="{B7D3B92E-26C3-4824-AAAD-C3222AE590F6}"/>
          </ac:spMkLst>
        </pc:spChg>
        <pc:picChg chg="add mod">
          <ac:chgData name="Gerjan de Ruiter" userId="a2531a62-2f4d-4e73-a7da-0a31b077d76f" providerId="ADAL" clId="{ABC09B79-4695-48E4-B8AF-C4D8A7022F14}" dt="2021-03-01T18:31:32.145" v="2018" actId="1076"/>
          <ac:picMkLst>
            <pc:docMk/>
            <pc:sldMk cId="2578565345" sldId="357"/>
            <ac:picMk id="5122" creationId="{CE49826F-B3DC-493C-82F7-D395B3B42F64}"/>
          </ac:picMkLst>
        </pc:picChg>
      </pc:sldChg>
      <pc:sldChg chg="addSp delSp modSp new mod modNotesTx">
        <pc:chgData name="Gerjan de Ruiter" userId="a2531a62-2f4d-4e73-a7da-0a31b077d76f" providerId="ADAL" clId="{ABC09B79-4695-48E4-B8AF-C4D8A7022F14}" dt="2021-03-01T18:26:54.548" v="1382" actId="1076"/>
        <pc:sldMkLst>
          <pc:docMk/>
          <pc:sldMk cId="1575966066" sldId="358"/>
        </pc:sldMkLst>
        <pc:spChg chg="mod">
          <ac:chgData name="Gerjan de Ruiter" userId="a2531a62-2f4d-4e73-a7da-0a31b077d76f" providerId="ADAL" clId="{ABC09B79-4695-48E4-B8AF-C4D8A7022F14}" dt="2021-03-01T18:22:21.261" v="1236" actId="20577"/>
          <ac:spMkLst>
            <pc:docMk/>
            <pc:sldMk cId="1575966066" sldId="358"/>
            <ac:spMk id="2" creationId="{A2E4B783-FB7D-453B-828B-654ED86A2F8E}"/>
          </ac:spMkLst>
        </pc:spChg>
        <pc:spChg chg="del">
          <ac:chgData name="Gerjan de Ruiter" userId="a2531a62-2f4d-4e73-a7da-0a31b077d76f" providerId="ADAL" clId="{ABC09B79-4695-48E4-B8AF-C4D8A7022F14}" dt="2021-03-01T18:24:51.353" v="1348"/>
          <ac:spMkLst>
            <pc:docMk/>
            <pc:sldMk cId="1575966066" sldId="358"/>
            <ac:spMk id="3" creationId="{7E200E95-421F-42D6-BF68-C69EBC29D672}"/>
          </ac:spMkLst>
        </pc:spChg>
        <pc:spChg chg="mod">
          <ac:chgData name="Gerjan de Ruiter" userId="a2531a62-2f4d-4e73-a7da-0a31b077d76f" providerId="ADAL" clId="{ABC09B79-4695-48E4-B8AF-C4D8A7022F14}" dt="2021-03-01T18:24:22.952" v="1347" actId="6549"/>
          <ac:spMkLst>
            <pc:docMk/>
            <pc:sldMk cId="1575966066" sldId="358"/>
            <ac:spMk id="4" creationId="{715DE576-1FE2-47F5-A28A-7A6F34496EB1}"/>
          </ac:spMkLst>
        </pc:spChg>
        <pc:picChg chg="add mod">
          <ac:chgData name="Gerjan de Ruiter" userId="a2531a62-2f4d-4e73-a7da-0a31b077d76f" providerId="ADAL" clId="{ABC09B79-4695-48E4-B8AF-C4D8A7022F14}" dt="2021-03-01T18:26:52.397" v="1381" actId="1076"/>
          <ac:picMkLst>
            <pc:docMk/>
            <pc:sldMk cId="1575966066" sldId="358"/>
            <ac:picMk id="5" creationId="{C6C8EFC1-A78F-4EB6-807E-C3B79C58E95F}"/>
          </ac:picMkLst>
        </pc:picChg>
        <pc:picChg chg="add mod">
          <ac:chgData name="Gerjan de Ruiter" userId="a2531a62-2f4d-4e73-a7da-0a31b077d76f" providerId="ADAL" clId="{ABC09B79-4695-48E4-B8AF-C4D8A7022F14}" dt="2021-03-01T18:25:01.662" v="1351" actId="14100"/>
          <ac:picMkLst>
            <pc:docMk/>
            <pc:sldMk cId="1575966066" sldId="358"/>
            <ac:picMk id="4098" creationId="{CCD0E6F5-F4FD-4744-A01F-39370341C59F}"/>
          </ac:picMkLst>
        </pc:picChg>
        <pc:picChg chg="add mod">
          <ac:chgData name="Gerjan de Ruiter" userId="a2531a62-2f4d-4e73-a7da-0a31b077d76f" providerId="ADAL" clId="{ABC09B79-4695-48E4-B8AF-C4D8A7022F14}" dt="2021-03-01T18:26:54.548" v="1382" actId="1076"/>
          <ac:picMkLst>
            <pc:docMk/>
            <pc:sldMk cId="1575966066" sldId="358"/>
            <ac:picMk id="4100" creationId="{04991B5E-F276-4AC6-989C-E5C780C8FB2E}"/>
          </ac:picMkLst>
        </pc:picChg>
      </pc:sldChg>
      <pc:sldChg chg="new del">
        <pc:chgData name="Gerjan de Ruiter" userId="a2531a62-2f4d-4e73-a7da-0a31b077d76f" providerId="ADAL" clId="{ABC09B79-4695-48E4-B8AF-C4D8A7022F14}" dt="2021-03-01T18:37:27.067" v="2372" actId="47"/>
        <pc:sldMkLst>
          <pc:docMk/>
          <pc:sldMk cId="1097177320" sldId="359"/>
        </pc:sldMkLst>
      </pc:sldChg>
      <pc:sldChg chg="addSp delSp modSp new mod modAnim modNotesTx">
        <pc:chgData name="Gerjan de Ruiter" userId="a2531a62-2f4d-4e73-a7da-0a31b077d76f" providerId="ADAL" clId="{ABC09B79-4695-48E4-B8AF-C4D8A7022F14}" dt="2021-03-02T06:36:50.191" v="2721"/>
        <pc:sldMkLst>
          <pc:docMk/>
          <pc:sldMk cId="2985965762" sldId="359"/>
        </pc:sldMkLst>
        <pc:spChg chg="mod">
          <ac:chgData name="Gerjan de Ruiter" userId="a2531a62-2f4d-4e73-a7da-0a31b077d76f" providerId="ADAL" clId="{ABC09B79-4695-48E4-B8AF-C4D8A7022F14}" dt="2021-03-02T06:33:21.456" v="2461" actId="26606"/>
          <ac:spMkLst>
            <pc:docMk/>
            <pc:sldMk cId="2985965762" sldId="359"/>
            <ac:spMk id="2" creationId="{39ED8639-EDD1-416C-BECE-CA481D8150FE}"/>
          </ac:spMkLst>
        </pc:spChg>
        <pc:spChg chg="del">
          <ac:chgData name="Gerjan de Ruiter" userId="a2531a62-2f4d-4e73-a7da-0a31b077d76f" providerId="ADAL" clId="{ABC09B79-4695-48E4-B8AF-C4D8A7022F14}" dt="2021-03-02T06:31:43.319" v="2458"/>
          <ac:spMkLst>
            <pc:docMk/>
            <pc:sldMk cId="2985965762" sldId="359"/>
            <ac:spMk id="3" creationId="{3F11F61C-7DB6-4005-BA82-338B068615CC}"/>
          </ac:spMkLst>
        </pc:spChg>
        <pc:spChg chg="del">
          <ac:chgData name="Gerjan de Ruiter" userId="a2531a62-2f4d-4e73-a7da-0a31b077d76f" providerId="ADAL" clId="{ABC09B79-4695-48E4-B8AF-C4D8A7022F14}" dt="2021-03-02T06:33:21.456" v="2461" actId="26606"/>
          <ac:spMkLst>
            <pc:docMk/>
            <pc:sldMk cId="2985965762" sldId="359"/>
            <ac:spMk id="4" creationId="{6AC0C3AD-04AB-437C-A147-2125D8CCC8D0}"/>
          </ac:spMkLst>
        </pc:spChg>
        <pc:spChg chg="add del mod">
          <ac:chgData name="Gerjan de Ruiter" userId="a2531a62-2f4d-4e73-a7da-0a31b077d76f" providerId="ADAL" clId="{ABC09B79-4695-48E4-B8AF-C4D8A7022F14}" dt="2021-03-02T06:33:17.676" v="2460"/>
          <ac:spMkLst>
            <pc:docMk/>
            <pc:sldMk cId="2985965762" sldId="359"/>
            <ac:spMk id="5" creationId="{97D237FE-7B75-4DAC-A495-338477110ABA}"/>
          </ac:spMkLst>
        </pc:spChg>
        <pc:spChg chg="add mod">
          <ac:chgData name="Gerjan de Ruiter" userId="a2531a62-2f4d-4e73-a7da-0a31b077d76f" providerId="ADAL" clId="{ABC09B79-4695-48E4-B8AF-C4D8A7022F14}" dt="2021-03-02T06:36:16.016" v="2714" actId="113"/>
          <ac:spMkLst>
            <pc:docMk/>
            <pc:sldMk cId="2985965762" sldId="359"/>
            <ac:spMk id="73" creationId="{DBBAD854-D9CE-46C1-A2E5-39EBE51183E5}"/>
          </ac:spMkLst>
        </pc:spChg>
        <pc:picChg chg="add mod">
          <ac:chgData name="Gerjan de Ruiter" userId="a2531a62-2f4d-4e73-a7da-0a31b077d76f" providerId="ADAL" clId="{ABC09B79-4695-48E4-B8AF-C4D8A7022F14}" dt="2021-03-02T06:36:41.226" v="2718" actId="1076"/>
          <ac:picMkLst>
            <pc:docMk/>
            <pc:sldMk cId="2985965762" sldId="359"/>
            <ac:picMk id="9" creationId="{7008294B-083A-4DF6-9608-BB5E3D8F8B48}"/>
          </ac:picMkLst>
        </pc:picChg>
        <pc:picChg chg="add del mod">
          <ac:chgData name="Gerjan de Ruiter" userId="a2531a62-2f4d-4e73-a7da-0a31b077d76f" providerId="ADAL" clId="{ABC09B79-4695-48E4-B8AF-C4D8A7022F14}" dt="2021-03-02T06:33:16.168" v="2459" actId="478"/>
          <ac:picMkLst>
            <pc:docMk/>
            <pc:sldMk cId="2985965762" sldId="359"/>
            <ac:picMk id="7170" creationId="{B65BC4AB-3CC1-450E-ABD6-96D45AD0D966}"/>
          </ac:picMkLst>
        </pc:picChg>
        <pc:picChg chg="add mod">
          <ac:chgData name="Gerjan de Ruiter" userId="a2531a62-2f4d-4e73-a7da-0a31b077d76f" providerId="ADAL" clId="{ABC09B79-4695-48E4-B8AF-C4D8A7022F14}" dt="2021-03-02T06:34:09.623" v="2464"/>
          <ac:picMkLst>
            <pc:docMk/>
            <pc:sldMk cId="2985965762" sldId="359"/>
            <ac:picMk id="7172" creationId="{6444AC24-EA2A-4C02-8BC0-D283DBAAE437}"/>
          </ac:picMkLst>
        </pc:picChg>
      </pc:sldChg>
      <pc:sldChg chg="addSp delSp modSp new mod modAnim">
        <pc:chgData name="Gerjan de Ruiter" userId="a2531a62-2f4d-4e73-a7da-0a31b077d76f" providerId="ADAL" clId="{ABC09B79-4695-48E4-B8AF-C4D8A7022F14}" dt="2021-03-02T06:54:37.260" v="3300" actId="403"/>
        <pc:sldMkLst>
          <pc:docMk/>
          <pc:sldMk cId="533804186" sldId="360"/>
        </pc:sldMkLst>
        <pc:spChg chg="mod">
          <ac:chgData name="Gerjan de Ruiter" userId="a2531a62-2f4d-4e73-a7da-0a31b077d76f" providerId="ADAL" clId="{ABC09B79-4695-48E4-B8AF-C4D8A7022F14}" dt="2021-03-01T18:37:48.412" v="2422" actId="20577"/>
          <ac:spMkLst>
            <pc:docMk/>
            <pc:sldMk cId="533804186" sldId="360"/>
            <ac:spMk id="2" creationId="{0A78B1F8-9F56-46F2-89EC-908F39FD7988}"/>
          </ac:spMkLst>
        </pc:spChg>
        <pc:spChg chg="del">
          <ac:chgData name="Gerjan de Ruiter" userId="a2531a62-2f4d-4e73-a7da-0a31b077d76f" providerId="ADAL" clId="{ABC09B79-4695-48E4-B8AF-C4D8A7022F14}" dt="2021-03-02T06:38:18.628" v="2764"/>
          <ac:spMkLst>
            <pc:docMk/>
            <pc:sldMk cId="533804186" sldId="360"/>
            <ac:spMk id="3" creationId="{0EA15E42-51C9-4E7B-A37D-C2150349A22F}"/>
          </ac:spMkLst>
        </pc:spChg>
        <pc:spChg chg="mod">
          <ac:chgData name="Gerjan de Ruiter" userId="a2531a62-2f4d-4e73-a7da-0a31b077d76f" providerId="ADAL" clId="{ABC09B79-4695-48E4-B8AF-C4D8A7022F14}" dt="2021-03-02T06:54:37.260" v="3300" actId="403"/>
          <ac:spMkLst>
            <pc:docMk/>
            <pc:sldMk cId="533804186" sldId="360"/>
            <ac:spMk id="4" creationId="{49D3BBB5-DA20-45D1-A790-7240DB322526}"/>
          </ac:spMkLst>
        </pc:spChg>
        <pc:picChg chg="add mod">
          <ac:chgData name="Gerjan de Ruiter" userId="a2531a62-2f4d-4e73-a7da-0a31b077d76f" providerId="ADAL" clId="{ABC09B79-4695-48E4-B8AF-C4D8A7022F14}" dt="2021-03-02T06:39:45.689" v="2769" actId="1076"/>
          <ac:picMkLst>
            <pc:docMk/>
            <pc:sldMk cId="533804186" sldId="360"/>
            <ac:picMk id="8194" creationId="{3B5296B4-863A-46BA-9B58-40BF845F902F}"/>
          </ac:picMkLst>
        </pc:picChg>
        <pc:picChg chg="add mod">
          <ac:chgData name="Gerjan de Ruiter" userId="a2531a62-2f4d-4e73-a7da-0a31b077d76f" providerId="ADAL" clId="{ABC09B79-4695-48E4-B8AF-C4D8A7022F14}" dt="2021-03-02T06:39:43.320" v="2768" actId="1076"/>
          <ac:picMkLst>
            <pc:docMk/>
            <pc:sldMk cId="533804186" sldId="360"/>
            <ac:picMk id="8196" creationId="{8EF02003-ED07-4E18-AC86-95664033B365}"/>
          </ac:picMkLst>
        </pc:picChg>
      </pc:sldChg>
      <pc:sldChg chg="new del">
        <pc:chgData name="Gerjan de Ruiter" userId="a2531a62-2f4d-4e73-a7da-0a31b077d76f" providerId="ADAL" clId="{ABC09B79-4695-48E4-B8AF-C4D8A7022F14}" dt="2021-03-01T18:37:28.586" v="2373" actId="47"/>
        <pc:sldMkLst>
          <pc:docMk/>
          <pc:sldMk cId="873487909" sldId="360"/>
        </pc:sldMkLst>
      </pc:sldChg>
      <pc:sldChg chg="addSp delSp modSp new mod">
        <pc:chgData name="Gerjan de Ruiter" userId="a2531a62-2f4d-4e73-a7da-0a31b077d76f" providerId="ADAL" clId="{ABC09B79-4695-48E4-B8AF-C4D8A7022F14}" dt="2021-03-02T07:09:05.736" v="3832" actId="20577"/>
        <pc:sldMkLst>
          <pc:docMk/>
          <pc:sldMk cId="2691467579" sldId="361"/>
        </pc:sldMkLst>
        <pc:spChg chg="mod">
          <ac:chgData name="Gerjan de Ruiter" userId="a2531a62-2f4d-4e73-a7da-0a31b077d76f" providerId="ADAL" clId="{ABC09B79-4695-48E4-B8AF-C4D8A7022F14}" dt="2021-03-01T18:37:58.862" v="2442" actId="20577"/>
          <ac:spMkLst>
            <pc:docMk/>
            <pc:sldMk cId="2691467579" sldId="361"/>
            <ac:spMk id="2" creationId="{E778D6DE-12C2-405B-81F1-53A4DF9EB597}"/>
          </ac:spMkLst>
        </pc:spChg>
        <pc:spChg chg="add del">
          <ac:chgData name="Gerjan de Ruiter" userId="a2531a62-2f4d-4e73-a7da-0a31b077d76f" providerId="ADAL" clId="{ABC09B79-4695-48E4-B8AF-C4D8A7022F14}" dt="2021-03-02T07:08:02.595" v="3700"/>
          <ac:spMkLst>
            <pc:docMk/>
            <pc:sldMk cId="2691467579" sldId="361"/>
            <ac:spMk id="3" creationId="{2B0F7D65-C5ED-417D-97D8-3E468D56E917}"/>
          </ac:spMkLst>
        </pc:spChg>
        <pc:spChg chg="mod">
          <ac:chgData name="Gerjan de Ruiter" userId="a2531a62-2f4d-4e73-a7da-0a31b077d76f" providerId="ADAL" clId="{ABC09B79-4695-48E4-B8AF-C4D8A7022F14}" dt="2021-03-02T07:09:05.736" v="3832" actId="20577"/>
          <ac:spMkLst>
            <pc:docMk/>
            <pc:sldMk cId="2691467579" sldId="361"/>
            <ac:spMk id="4" creationId="{614F4904-906B-426A-905E-682D8A073F29}"/>
          </ac:spMkLst>
        </pc:spChg>
        <pc:spChg chg="add del mod">
          <ac:chgData name="Gerjan de Ruiter" userId="a2531a62-2f4d-4e73-a7da-0a31b077d76f" providerId="ADAL" clId="{ABC09B79-4695-48E4-B8AF-C4D8A7022F14}" dt="2021-03-02T07:07:49.800" v="3698" actId="478"/>
          <ac:spMkLst>
            <pc:docMk/>
            <pc:sldMk cId="2691467579" sldId="361"/>
            <ac:spMk id="5" creationId="{E0722689-363A-4866-AF54-AFEFCB5F0D1B}"/>
          </ac:spMkLst>
        </pc:spChg>
        <pc:picChg chg="add del mod">
          <ac:chgData name="Gerjan de Ruiter" userId="a2531a62-2f4d-4e73-a7da-0a31b077d76f" providerId="ADAL" clId="{ABC09B79-4695-48E4-B8AF-C4D8A7022F14}" dt="2021-03-02T07:07:50.111" v="3699"/>
          <ac:picMkLst>
            <pc:docMk/>
            <pc:sldMk cId="2691467579" sldId="361"/>
            <ac:picMk id="10242" creationId="{25F24A74-F883-4F19-9A68-EFEFDE9DBABD}"/>
          </ac:picMkLst>
        </pc:picChg>
        <pc:picChg chg="add mod">
          <ac:chgData name="Gerjan de Ruiter" userId="a2531a62-2f4d-4e73-a7da-0a31b077d76f" providerId="ADAL" clId="{ABC09B79-4695-48E4-B8AF-C4D8A7022F14}" dt="2021-03-02T07:08:02.595" v="3700"/>
          <ac:picMkLst>
            <pc:docMk/>
            <pc:sldMk cId="2691467579" sldId="361"/>
            <ac:picMk id="10244" creationId="{52FC04AA-9580-4D61-9E35-484178C2E403}"/>
          </ac:picMkLst>
        </pc:picChg>
      </pc:sldChg>
      <pc:sldChg chg="new del">
        <pc:chgData name="Gerjan de Ruiter" userId="a2531a62-2f4d-4e73-a7da-0a31b077d76f" providerId="ADAL" clId="{ABC09B79-4695-48E4-B8AF-C4D8A7022F14}" dt="2021-03-01T18:37:29.032" v="2374" actId="47"/>
        <pc:sldMkLst>
          <pc:docMk/>
          <pc:sldMk cId="3105707594" sldId="361"/>
        </pc:sldMkLst>
      </pc:sldChg>
      <pc:sldChg chg="addSp delSp modSp new mod modAnim">
        <pc:chgData name="Gerjan de Ruiter" userId="a2531a62-2f4d-4e73-a7da-0a31b077d76f" providerId="ADAL" clId="{ABC09B79-4695-48E4-B8AF-C4D8A7022F14}" dt="2021-03-02T07:11:16.870" v="3916" actId="1076"/>
        <pc:sldMkLst>
          <pc:docMk/>
          <pc:sldMk cId="2829787640" sldId="362"/>
        </pc:sldMkLst>
        <pc:spChg chg="mod">
          <ac:chgData name="Gerjan de Ruiter" userId="a2531a62-2f4d-4e73-a7da-0a31b077d76f" providerId="ADAL" clId="{ABC09B79-4695-48E4-B8AF-C4D8A7022F14}" dt="2021-03-01T18:38:09.076" v="2457" actId="20577"/>
          <ac:spMkLst>
            <pc:docMk/>
            <pc:sldMk cId="2829787640" sldId="362"/>
            <ac:spMk id="2" creationId="{070E54EB-A761-49F1-AF5E-D1C9307B2900}"/>
          </ac:spMkLst>
        </pc:spChg>
        <pc:spChg chg="del">
          <ac:chgData name="Gerjan de Ruiter" userId="a2531a62-2f4d-4e73-a7da-0a31b077d76f" providerId="ADAL" clId="{ABC09B79-4695-48E4-B8AF-C4D8A7022F14}" dt="2021-03-02T07:09:49.382" v="3833"/>
          <ac:spMkLst>
            <pc:docMk/>
            <pc:sldMk cId="2829787640" sldId="362"/>
            <ac:spMk id="3" creationId="{0A2F09D3-FDF9-4349-A62D-B8EC6735BA32}"/>
          </ac:spMkLst>
        </pc:spChg>
        <pc:spChg chg="mod">
          <ac:chgData name="Gerjan de Ruiter" userId="a2531a62-2f4d-4e73-a7da-0a31b077d76f" providerId="ADAL" clId="{ABC09B79-4695-48E4-B8AF-C4D8A7022F14}" dt="2021-03-02T07:10:11.359" v="3913" actId="20577"/>
          <ac:spMkLst>
            <pc:docMk/>
            <pc:sldMk cId="2829787640" sldId="362"/>
            <ac:spMk id="4" creationId="{84C23607-B749-44FB-8E9F-BB7157936002}"/>
          </ac:spMkLst>
        </pc:spChg>
        <pc:picChg chg="add mod">
          <ac:chgData name="Gerjan de Ruiter" userId="a2531a62-2f4d-4e73-a7da-0a31b077d76f" providerId="ADAL" clId="{ABC09B79-4695-48E4-B8AF-C4D8A7022F14}" dt="2021-03-02T07:11:16.870" v="3916" actId="1076"/>
          <ac:picMkLst>
            <pc:docMk/>
            <pc:sldMk cId="2829787640" sldId="362"/>
            <ac:picMk id="6" creationId="{A8E1D782-2200-4774-83CE-3602233FF01F}"/>
          </ac:picMkLst>
        </pc:picChg>
        <pc:picChg chg="add mod">
          <ac:chgData name="Gerjan de Ruiter" userId="a2531a62-2f4d-4e73-a7da-0a31b077d76f" providerId="ADAL" clId="{ABC09B79-4695-48E4-B8AF-C4D8A7022F14}" dt="2021-03-02T07:11:08.979" v="3914"/>
          <ac:picMkLst>
            <pc:docMk/>
            <pc:sldMk cId="2829787640" sldId="362"/>
            <ac:picMk id="11266" creationId="{20439758-E773-4326-924E-09559BC5DFAD}"/>
          </ac:picMkLst>
        </pc:picChg>
      </pc:sldChg>
      <pc:sldChg chg="new del">
        <pc:chgData name="Gerjan de Ruiter" userId="a2531a62-2f4d-4e73-a7da-0a31b077d76f" providerId="ADAL" clId="{ABC09B79-4695-48E4-B8AF-C4D8A7022F14}" dt="2021-03-01T18:37:29.617" v="2375" actId="47"/>
        <pc:sldMkLst>
          <pc:docMk/>
          <pc:sldMk cId="3599138433" sldId="362"/>
        </pc:sldMkLst>
      </pc:sldChg>
      <pc:sldChg chg="addSp delSp modSp new mod modNotesTx">
        <pc:chgData name="Gerjan de Ruiter" userId="a2531a62-2f4d-4e73-a7da-0a31b077d76f" providerId="ADAL" clId="{ABC09B79-4695-48E4-B8AF-C4D8A7022F14}" dt="2021-03-02T06:54:10.152" v="3298" actId="5793"/>
        <pc:sldMkLst>
          <pc:docMk/>
          <pc:sldMk cId="3658239755" sldId="363"/>
        </pc:sldMkLst>
        <pc:spChg chg="mod">
          <ac:chgData name="Gerjan de Ruiter" userId="a2531a62-2f4d-4e73-a7da-0a31b077d76f" providerId="ADAL" clId="{ABC09B79-4695-48E4-B8AF-C4D8A7022F14}" dt="2021-03-02T06:54:10.152" v="3298" actId="5793"/>
          <ac:spMkLst>
            <pc:docMk/>
            <pc:sldMk cId="3658239755" sldId="363"/>
            <ac:spMk id="2" creationId="{0F8FFBD1-FDD8-45C1-BBB6-3060D1275145}"/>
          </ac:spMkLst>
        </pc:spChg>
        <pc:spChg chg="add del">
          <ac:chgData name="Gerjan de Ruiter" userId="a2531a62-2f4d-4e73-a7da-0a31b077d76f" providerId="ADAL" clId="{ABC09B79-4695-48E4-B8AF-C4D8A7022F14}" dt="2021-03-02T06:43:28.717" v="2944" actId="3680"/>
          <ac:spMkLst>
            <pc:docMk/>
            <pc:sldMk cId="3658239755" sldId="363"/>
            <ac:spMk id="3" creationId="{FA16420D-7A8B-4780-9B58-8ADD6BB92F25}"/>
          </ac:spMkLst>
        </pc:spChg>
        <pc:spChg chg="add del">
          <ac:chgData name="Gerjan de Ruiter" userId="a2531a62-2f4d-4e73-a7da-0a31b077d76f" providerId="ADAL" clId="{ABC09B79-4695-48E4-B8AF-C4D8A7022F14}" dt="2021-03-02T06:43:36.212" v="2945" actId="3680"/>
          <ac:spMkLst>
            <pc:docMk/>
            <pc:sldMk cId="3658239755" sldId="363"/>
            <ac:spMk id="4" creationId="{5E1D814A-A2F6-4C4B-B975-5F79050602BD}"/>
          </ac:spMkLst>
        </pc:spChg>
        <pc:graphicFrameChg chg="add del mod ord modGraphic">
          <ac:chgData name="Gerjan de Ruiter" userId="a2531a62-2f4d-4e73-a7da-0a31b077d76f" providerId="ADAL" clId="{ABC09B79-4695-48E4-B8AF-C4D8A7022F14}" dt="2021-03-02T06:43:01.080" v="2939" actId="3680"/>
          <ac:graphicFrameMkLst>
            <pc:docMk/>
            <pc:sldMk cId="3658239755" sldId="363"/>
            <ac:graphicFrameMk id="5" creationId="{3488742E-14B3-48A1-9893-E929CC00739C}"/>
          </ac:graphicFrameMkLst>
        </pc:graphicFrameChg>
        <pc:graphicFrameChg chg="add del mod ord modGraphic">
          <ac:chgData name="Gerjan de Ruiter" userId="a2531a62-2f4d-4e73-a7da-0a31b077d76f" providerId="ADAL" clId="{ABC09B79-4695-48E4-B8AF-C4D8A7022F14}" dt="2021-03-02T06:43:23.654" v="2943" actId="3680"/>
          <ac:graphicFrameMkLst>
            <pc:docMk/>
            <pc:sldMk cId="3658239755" sldId="363"/>
            <ac:graphicFrameMk id="6" creationId="{4DE6A11B-C28D-4704-8C44-3EC1DC2812A6}"/>
          </ac:graphicFrameMkLst>
        </pc:graphicFrameChg>
        <pc:graphicFrameChg chg="add del mod ord modGraphic">
          <ac:chgData name="Gerjan de Ruiter" userId="a2531a62-2f4d-4e73-a7da-0a31b077d76f" providerId="ADAL" clId="{ABC09B79-4695-48E4-B8AF-C4D8A7022F14}" dt="2021-03-02T06:43:23.089" v="2942" actId="3680"/>
          <ac:graphicFrameMkLst>
            <pc:docMk/>
            <pc:sldMk cId="3658239755" sldId="363"/>
            <ac:graphicFrameMk id="7" creationId="{6F690D17-E741-4EC9-9C73-0D8A6A596E47}"/>
          </ac:graphicFrameMkLst>
        </pc:graphicFrameChg>
        <pc:graphicFrameChg chg="add mod ord modGraphic">
          <ac:chgData name="Gerjan de Ruiter" userId="a2531a62-2f4d-4e73-a7da-0a31b077d76f" providerId="ADAL" clId="{ABC09B79-4695-48E4-B8AF-C4D8A7022F14}" dt="2021-03-02T06:49:31.443" v="3272" actId="14734"/>
          <ac:graphicFrameMkLst>
            <pc:docMk/>
            <pc:sldMk cId="3658239755" sldId="363"/>
            <ac:graphicFrameMk id="8" creationId="{FB3563E9-D5AB-4AA3-869D-EDCA5C8F20E0}"/>
          </ac:graphicFrameMkLst>
        </pc:graphicFrameChg>
        <pc:graphicFrameChg chg="add mod ord modGraphic">
          <ac:chgData name="Gerjan de Ruiter" userId="a2531a62-2f4d-4e73-a7da-0a31b077d76f" providerId="ADAL" clId="{ABC09B79-4695-48E4-B8AF-C4D8A7022F14}" dt="2021-03-02T06:47:12.713" v="3271" actId="20577"/>
          <ac:graphicFrameMkLst>
            <pc:docMk/>
            <pc:sldMk cId="3658239755" sldId="363"/>
            <ac:graphicFrameMk id="9" creationId="{A63DC630-224E-4681-A49C-FC72454A4681}"/>
          </ac:graphicFrameMkLst>
        </pc:graphicFrameChg>
      </pc:sldChg>
      <pc:sldChg chg="new">
        <pc:chgData name="Gerjan de Ruiter" userId="a2531a62-2f4d-4e73-a7da-0a31b077d76f" providerId="ADAL" clId="{ABC09B79-4695-48E4-B8AF-C4D8A7022F14}" dt="2021-03-02T06:56:16.909" v="3303" actId="680"/>
        <pc:sldMkLst>
          <pc:docMk/>
          <pc:sldMk cId="2094939465" sldId="364"/>
        </pc:sldMkLst>
      </pc:sldChg>
      <pc:sldChg chg="addSp delSp modSp new mod ord modAnim">
        <pc:chgData name="Gerjan de Ruiter" userId="a2531a62-2f4d-4e73-a7da-0a31b077d76f" providerId="ADAL" clId="{ABC09B79-4695-48E4-B8AF-C4D8A7022F14}" dt="2021-03-02T06:59:49.973" v="3695"/>
        <pc:sldMkLst>
          <pc:docMk/>
          <pc:sldMk cId="3958901835" sldId="365"/>
        </pc:sldMkLst>
        <pc:spChg chg="mod">
          <ac:chgData name="Gerjan de Ruiter" userId="a2531a62-2f4d-4e73-a7da-0a31b077d76f" providerId="ADAL" clId="{ABC09B79-4695-48E4-B8AF-C4D8A7022F14}" dt="2021-03-02T06:56:55.501" v="3383" actId="20577"/>
          <ac:spMkLst>
            <pc:docMk/>
            <pc:sldMk cId="3958901835" sldId="365"/>
            <ac:spMk id="2" creationId="{747990F7-69D3-4BDE-B22B-1B569BE432C0}"/>
          </ac:spMkLst>
        </pc:spChg>
        <pc:spChg chg="del">
          <ac:chgData name="Gerjan de Ruiter" userId="a2531a62-2f4d-4e73-a7da-0a31b077d76f" providerId="ADAL" clId="{ABC09B79-4695-48E4-B8AF-C4D8A7022F14}" dt="2021-03-02T06:59:09.880" v="3688"/>
          <ac:spMkLst>
            <pc:docMk/>
            <pc:sldMk cId="3958901835" sldId="365"/>
            <ac:spMk id="3" creationId="{8EBBEA95-B0CF-4EBD-BC6E-DE0FDAD9643D}"/>
          </ac:spMkLst>
        </pc:spChg>
        <pc:spChg chg="mod">
          <ac:chgData name="Gerjan de Ruiter" userId="a2531a62-2f4d-4e73-a7da-0a31b077d76f" providerId="ADAL" clId="{ABC09B79-4695-48E4-B8AF-C4D8A7022F14}" dt="2021-03-02T06:59:37.471" v="3693" actId="20577"/>
          <ac:spMkLst>
            <pc:docMk/>
            <pc:sldMk cId="3958901835" sldId="365"/>
            <ac:spMk id="4" creationId="{8F3F9757-F8FF-4FA6-8739-4BB6466E2255}"/>
          </ac:spMkLst>
        </pc:spChg>
        <pc:picChg chg="add mod">
          <ac:chgData name="Gerjan de Ruiter" userId="a2531a62-2f4d-4e73-a7da-0a31b077d76f" providerId="ADAL" clId="{ABC09B79-4695-48E4-B8AF-C4D8A7022F14}" dt="2021-03-02T06:59:09.880" v="3688"/>
          <ac:picMkLst>
            <pc:docMk/>
            <pc:sldMk cId="3958901835" sldId="365"/>
            <ac:picMk id="9218" creationId="{C9BA2575-3512-481E-84AE-5DBFA9C5DFF8}"/>
          </ac:picMkLst>
        </pc:picChg>
      </pc:sldChg>
      <pc:sldChg chg="addSp delSp modSp new mod">
        <pc:chgData name="Gerjan de Ruiter" userId="a2531a62-2f4d-4e73-a7da-0a31b077d76f" providerId="ADAL" clId="{ABC09B79-4695-48E4-B8AF-C4D8A7022F14}" dt="2021-03-02T07:14:54.555" v="3968" actId="1076"/>
        <pc:sldMkLst>
          <pc:docMk/>
          <pc:sldMk cId="3652824531" sldId="366"/>
        </pc:sldMkLst>
        <pc:spChg chg="mod">
          <ac:chgData name="Gerjan de Ruiter" userId="a2531a62-2f4d-4e73-a7da-0a31b077d76f" providerId="ADAL" clId="{ABC09B79-4695-48E4-B8AF-C4D8A7022F14}" dt="2021-03-02T07:11:49.830" v="3921" actId="20577"/>
          <ac:spMkLst>
            <pc:docMk/>
            <pc:sldMk cId="3652824531" sldId="366"/>
            <ac:spMk id="2" creationId="{1CA25C13-BD7B-4A7F-A8FB-20CA4BF1E121}"/>
          </ac:spMkLst>
        </pc:spChg>
        <pc:spChg chg="del">
          <ac:chgData name="Gerjan de Ruiter" userId="a2531a62-2f4d-4e73-a7da-0a31b077d76f" providerId="ADAL" clId="{ABC09B79-4695-48E4-B8AF-C4D8A7022F14}" dt="2021-03-02T07:12:45.848" v="3945"/>
          <ac:spMkLst>
            <pc:docMk/>
            <pc:sldMk cId="3652824531" sldId="366"/>
            <ac:spMk id="3" creationId="{2328F43F-0BCB-42FA-B33F-8A73B6CA3837}"/>
          </ac:spMkLst>
        </pc:spChg>
        <pc:spChg chg="mod">
          <ac:chgData name="Gerjan de Ruiter" userId="a2531a62-2f4d-4e73-a7da-0a31b077d76f" providerId="ADAL" clId="{ABC09B79-4695-48E4-B8AF-C4D8A7022F14}" dt="2021-03-02T07:12:08.872" v="3944" actId="403"/>
          <ac:spMkLst>
            <pc:docMk/>
            <pc:sldMk cId="3652824531" sldId="366"/>
            <ac:spMk id="4" creationId="{958FEF5F-CCA2-49E7-A574-C9E83C660D43}"/>
          </ac:spMkLst>
        </pc:spChg>
        <pc:picChg chg="add mod modCrop">
          <ac:chgData name="Gerjan de Ruiter" userId="a2531a62-2f4d-4e73-a7da-0a31b077d76f" providerId="ADAL" clId="{ABC09B79-4695-48E4-B8AF-C4D8A7022F14}" dt="2021-03-02T07:14:48.901" v="3963" actId="1076"/>
          <ac:picMkLst>
            <pc:docMk/>
            <pc:sldMk cId="3652824531" sldId="366"/>
            <ac:picMk id="6" creationId="{3C82BCFD-D1BD-4215-8833-17785C806E2E}"/>
          </ac:picMkLst>
        </pc:picChg>
        <pc:picChg chg="add mod modCrop">
          <ac:chgData name="Gerjan de Ruiter" userId="a2531a62-2f4d-4e73-a7da-0a31b077d76f" providerId="ADAL" clId="{ABC09B79-4695-48E4-B8AF-C4D8A7022F14}" dt="2021-03-02T07:14:53.764" v="3967" actId="1076"/>
          <ac:picMkLst>
            <pc:docMk/>
            <pc:sldMk cId="3652824531" sldId="366"/>
            <ac:picMk id="8" creationId="{9E3B3385-B654-43BE-B2F9-EEF569C95C29}"/>
          </ac:picMkLst>
        </pc:picChg>
        <pc:picChg chg="add mod">
          <ac:chgData name="Gerjan de Ruiter" userId="a2531a62-2f4d-4e73-a7da-0a31b077d76f" providerId="ADAL" clId="{ABC09B79-4695-48E4-B8AF-C4D8A7022F14}" dt="2021-03-02T07:14:54.555" v="3968" actId="1076"/>
          <ac:picMkLst>
            <pc:docMk/>
            <pc:sldMk cId="3652824531" sldId="366"/>
            <ac:picMk id="12290" creationId="{39F7F87B-D4D8-45E0-A9DA-40997538CA69}"/>
          </ac:picMkLst>
        </pc:picChg>
      </pc:sldChg>
      <pc:sldMasterChg chg="del delSldLayout">
        <pc:chgData name="Gerjan de Ruiter" userId="a2531a62-2f4d-4e73-a7da-0a31b077d76f" providerId="ADAL" clId="{ABC09B79-4695-48E4-B8AF-C4D8A7022F14}" dt="2021-03-01T15:14:12.303" v="2" actId="47"/>
        <pc:sldMasterMkLst>
          <pc:docMk/>
          <pc:sldMasterMk cId="2460954070" sldId="2147483660"/>
        </pc:sldMasterMkLst>
        <pc:sldLayoutChg chg="del">
          <pc:chgData name="Gerjan de Ruiter" userId="a2531a62-2f4d-4e73-a7da-0a31b077d76f" providerId="ADAL" clId="{ABC09B79-4695-48E4-B8AF-C4D8A7022F14}" dt="2021-03-01T15:14:12.303" v="2" actId="47"/>
          <pc:sldLayoutMkLst>
            <pc:docMk/>
            <pc:sldMasterMk cId="2460954070" sldId="2147483660"/>
            <pc:sldLayoutMk cId="2385387890" sldId="2147483661"/>
          </pc:sldLayoutMkLst>
        </pc:sldLayoutChg>
        <pc:sldLayoutChg chg="del">
          <pc:chgData name="Gerjan de Ruiter" userId="a2531a62-2f4d-4e73-a7da-0a31b077d76f" providerId="ADAL" clId="{ABC09B79-4695-48E4-B8AF-C4D8A7022F14}" dt="2021-03-01T15:14:12.303" v="2" actId="47"/>
          <pc:sldLayoutMkLst>
            <pc:docMk/>
            <pc:sldMasterMk cId="2460954070" sldId="2147483660"/>
            <pc:sldLayoutMk cId="949138452" sldId="2147483662"/>
          </pc:sldLayoutMkLst>
        </pc:sldLayoutChg>
        <pc:sldLayoutChg chg="del">
          <pc:chgData name="Gerjan de Ruiter" userId="a2531a62-2f4d-4e73-a7da-0a31b077d76f" providerId="ADAL" clId="{ABC09B79-4695-48E4-B8AF-C4D8A7022F14}" dt="2021-03-01T15:14:12.303" v="2" actId="47"/>
          <pc:sldLayoutMkLst>
            <pc:docMk/>
            <pc:sldMasterMk cId="2460954070" sldId="2147483660"/>
            <pc:sldLayoutMk cId="2591524520" sldId="2147483663"/>
          </pc:sldLayoutMkLst>
        </pc:sldLayoutChg>
        <pc:sldLayoutChg chg="del">
          <pc:chgData name="Gerjan de Ruiter" userId="a2531a62-2f4d-4e73-a7da-0a31b077d76f" providerId="ADAL" clId="{ABC09B79-4695-48E4-B8AF-C4D8A7022F14}" dt="2021-03-01T15:14:12.303" v="2" actId="47"/>
          <pc:sldLayoutMkLst>
            <pc:docMk/>
            <pc:sldMasterMk cId="2460954070" sldId="2147483660"/>
            <pc:sldLayoutMk cId="1203092039" sldId="2147483664"/>
          </pc:sldLayoutMkLst>
        </pc:sldLayoutChg>
        <pc:sldLayoutChg chg="del">
          <pc:chgData name="Gerjan de Ruiter" userId="a2531a62-2f4d-4e73-a7da-0a31b077d76f" providerId="ADAL" clId="{ABC09B79-4695-48E4-B8AF-C4D8A7022F14}" dt="2021-03-01T15:14:12.303" v="2" actId="47"/>
          <pc:sldLayoutMkLst>
            <pc:docMk/>
            <pc:sldMasterMk cId="2460954070" sldId="2147483660"/>
            <pc:sldLayoutMk cId="3733172339" sldId="2147483665"/>
          </pc:sldLayoutMkLst>
        </pc:sldLayoutChg>
        <pc:sldLayoutChg chg="del">
          <pc:chgData name="Gerjan de Ruiter" userId="a2531a62-2f4d-4e73-a7da-0a31b077d76f" providerId="ADAL" clId="{ABC09B79-4695-48E4-B8AF-C4D8A7022F14}" dt="2021-03-01T15:14:12.303" v="2" actId="47"/>
          <pc:sldLayoutMkLst>
            <pc:docMk/>
            <pc:sldMasterMk cId="2460954070" sldId="2147483660"/>
            <pc:sldLayoutMk cId="3210312558" sldId="2147483666"/>
          </pc:sldLayoutMkLst>
        </pc:sldLayoutChg>
        <pc:sldLayoutChg chg="del">
          <pc:chgData name="Gerjan de Ruiter" userId="a2531a62-2f4d-4e73-a7da-0a31b077d76f" providerId="ADAL" clId="{ABC09B79-4695-48E4-B8AF-C4D8A7022F14}" dt="2021-03-01T15:14:12.303" v="2" actId="47"/>
          <pc:sldLayoutMkLst>
            <pc:docMk/>
            <pc:sldMasterMk cId="2460954070" sldId="2147483660"/>
            <pc:sldLayoutMk cId="3146388984" sldId="2147483667"/>
          </pc:sldLayoutMkLst>
        </pc:sldLayoutChg>
        <pc:sldLayoutChg chg="del">
          <pc:chgData name="Gerjan de Ruiter" userId="a2531a62-2f4d-4e73-a7da-0a31b077d76f" providerId="ADAL" clId="{ABC09B79-4695-48E4-B8AF-C4D8A7022F14}" dt="2021-03-01T15:14:12.303" v="2" actId="47"/>
          <pc:sldLayoutMkLst>
            <pc:docMk/>
            <pc:sldMasterMk cId="2460954070" sldId="2147483660"/>
            <pc:sldLayoutMk cId="3171841454" sldId="2147483668"/>
          </pc:sldLayoutMkLst>
        </pc:sldLayoutChg>
        <pc:sldLayoutChg chg="del">
          <pc:chgData name="Gerjan de Ruiter" userId="a2531a62-2f4d-4e73-a7da-0a31b077d76f" providerId="ADAL" clId="{ABC09B79-4695-48E4-B8AF-C4D8A7022F14}" dt="2021-03-01T15:14:12.303" v="2" actId="47"/>
          <pc:sldLayoutMkLst>
            <pc:docMk/>
            <pc:sldMasterMk cId="2460954070" sldId="2147483660"/>
            <pc:sldLayoutMk cId="1718958274" sldId="2147483669"/>
          </pc:sldLayoutMkLst>
        </pc:sldLayoutChg>
        <pc:sldLayoutChg chg="del">
          <pc:chgData name="Gerjan de Ruiter" userId="a2531a62-2f4d-4e73-a7da-0a31b077d76f" providerId="ADAL" clId="{ABC09B79-4695-48E4-B8AF-C4D8A7022F14}" dt="2021-03-01T15:14:12.303" v="2" actId="47"/>
          <pc:sldLayoutMkLst>
            <pc:docMk/>
            <pc:sldMasterMk cId="2460954070" sldId="2147483660"/>
            <pc:sldLayoutMk cId="2202905451" sldId="2147483670"/>
          </pc:sldLayoutMkLst>
        </pc:sldLayoutChg>
        <pc:sldLayoutChg chg="del">
          <pc:chgData name="Gerjan de Ruiter" userId="a2531a62-2f4d-4e73-a7da-0a31b077d76f" providerId="ADAL" clId="{ABC09B79-4695-48E4-B8AF-C4D8A7022F14}" dt="2021-03-01T15:14:12.303" v="2" actId="47"/>
          <pc:sldLayoutMkLst>
            <pc:docMk/>
            <pc:sldMasterMk cId="2460954070" sldId="2147483660"/>
            <pc:sldLayoutMk cId="3479445657" sldId="2147483671"/>
          </pc:sldLayoutMkLst>
        </pc:sldLayoutChg>
      </pc:sldMasterChg>
    </pc:docChg>
  </pc:docChgLst>
  <pc:docChgLst>
    <pc:chgData name="Gerjan de Ruiter" userId="a2531a62-2f4d-4e73-a7da-0a31b077d76f" providerId="ADAL" clId="{214A2669-7CE7-4D55-AB7F-CA1F088003C7}"/>
    <pc:docChg chg="custSel modSld sldOrd">
      <pc:chgData name="Gerjan de Ruiter" userId="a2531a62-2f4d-4e73-a7da-0a31b077d76f" providerId="ADAL" clId="{214A2669-7CE7-4D55-AB7F-CA1F088003C7}" dt="2021-03-02T10:04:50.171" v="856" actId="313"/>
      <pc:docMkLst>
        <pc:docMk/>
      </pc:docMkLst>
      <pc:sldChg chg="modNotesTx">
        <pc:chgData name="Gerjan de Ruiter" userId="a2531a62-2f4d-4e73-a7da-0a31b077d76f" providerId="ADAL" clId="{214A2669-7CE7-4D55-AB7F-CA1F088003C7}" dt="2021-03-02T08:23:08.178" v="22" actId="20577"/>
        <pc:sldMkLst>
          <pc:docMk/>
          <pc:sldMk cId="0" sldId="256"/>
        </pc:sldMkLst>
      </pc:sldChg>
      <pc:sldChg chg="modSp mod">
        <pc:chgData name="Gerjan de Ruiter" userId="a2531a62-2f4d-4e73-a7da-0a31b077d76f" providerId="ADAL" clId="{214A2669-7CE7-4D55-AB7F-CA1F088003C7}" dt="2021-03-02T08:25:59.999" v="70" actId="20577"/>
        <pc:sldMkLst>
          <pc:docMk/>
          <pc:sldMk cId="3228652041" sldId="341"/>
        </pc:sldMkLst>
        <pc:spChg chg="mod">
          <ac:chgData name="Gerjan de Ruiter" userId="a2531a62-2f4d-4e73-a7da-0a31b077d76f" providerId="ADAL" clId="{214A2669-7CE7-4D55-AB7F-CA1F088003C7}" dt="2021-03-02T08:25:59.999" v="70" actId="20577"/>
          <ac:spMkLst>
            <pc:docMk/>
            <pc:sldMk cId="3228652041" sldId="341"/>
            <ac:spMk id="7" creationId="{019A3291-F6A3-47BF-A11E-F8F0C102A092}"/>
          </ac:spMkLst>
        </pc:spChg>
      </pc:sldChg>
      <pc:sldChg chg="ord">
        <pc:chgData name="Gerjan de Ruiter" userId="a2531a62-2f4d-4e73-a7da-0a31b077d76f" providerId="ADAL" clId="{214A2669-7CE7-4D55-AB7F-CA1F088003C7}" dt="2021-03-02T08:44:13.158" v="317"/>
        <pc:sldMkLst>
          <pc:docMk/>
          <pc:sldMk cId="1787185405" sldId="352"/>
        </pc:sldMkLst>
      </pc:sldChg>
      <pc:sldChg chg="ord">
        <pc:chgData name="Gerjan de Ruiter" userId="a2531a62-2f4d-4e73-a7da-0a31b077d76f" providerId="ADAL" clId="{214A2669-7CE7-4D55-AB7F-CA1F088003C7}" dt="2021-03-02T08:44:08.660" v="315"/>
        <pc:sldMkLst>
          <pc:docMk/>
          <pc:sldMk cId="620609999" sldId="353"/>
        </pc:sldMkLst>
      </pc:sldChg>
      <pc:sldChg chg="modSp mod ord">
        <pc:chgData name="Gerjan de Ruiter" userId="a2531a62-2f4d-4e73-a7da-0a31b077d76f" providerId="ADAL" clId="{214A2669-7CE7-4D55-AB7F-CA1F088003C7}" dt="2021-03-02T10:04:50.171" v="856" actId="313"/>
        <pc:sldMkLst>
          <pc:docMk/>
          <pc:sldMk cId="3658239755" sldId="363"/>
        </pc:sldMkLst>
        <pc:graphicFrameChg chg="modGraphic">
          <ac:chgData name="Gerjan de Ruiter" userId="a2531a62-2f4d-4e73-a7da-0a31b077d76f" providerId="ADAL" clId="{214A2669-7CE7-4D55-AB7F-CA1F088003C7}" dt="2021-03-02T10:03:43.138" v="764" actId="20577"/>
          <ac:graphicFrameMkLst>
            <pc:docMk/>
            <pc:sldMk cId="3658239755" sldId="363"/>
            <ac:graphicFrameMk id="8" creationId="{FB3563E9-D5AB-4AA3-869D-EDCA5C8F20E0}"/>
          </ac:graphicFrameMkLst>
        </pc:graphicFrameChg>
        <pc:graphicFrameChg chg="modGraphic">
          <ac:chgData name="Gerjan de Ruiter" userId="a2531a62-2f4d-4e73-a7da-0a31b077d76f" providerId="ADAL" clId="{214A2669-7CE7-4D55-AB7F-CA1F088003C7}" dt="2021-03-02T10:04:50.171" v="856" actId="313"/>
          <ac:graphicFrameMkLst>
            <pc:docMk/>
            <pc:sldMk cId="3658239755" sldId="363"/>
            <ac:graphicFrameMk id="9" creationId="{A63DC630-224E-4681-A49C-FC72454A4681}"/>
          </ac:graphicFrameMkLst>
        </pc:graphicFrameChg>
      </pc:sldChg>
      <pc:sldChg chg="addSp delSp modSp mod ord modClrScheme modAnim chgLayout">
        <pc:chgData name="Gerjan de Ruiter" userId="a2531a62-2f4d-4e73-a7da-0a31b077d76f" providerId="ADAL" clId="{214A2669-7CE7-4D55-AB7F-CA1F088003C7}" dt="2021-03-02T08:43:58.706" v="311"/>
        <pc:sldMkLst>
          <pc:docMk/>
          <pc:sldMk cId="2094939465" sldId="364"/>
        </pc:sldMkLst>
        <pc:spChg chg="del mod ord">
          <ac:chgData name="Gerjan de Ruiter" userId="a2531a62-2f4d-4e73-a7da-0a31b077d76f" providerId="ADAL" clId="{214A2669-7CE7-4D55-AB7F-CA1F088003C7}" dt="2021-03-02T07:57:41.335" v="2" actId="700"/>
          <ac:spMkLst>
            <pc:docMk/>
            <pc:sldMk cId="2094939465" sldId="364"/>
            <ac:spMk id="2" creationId="{E809E0A6-AFAA-4E90-B967-CEE2EEF6E8B9}"/>
          </ac:spMkLst>
        </pc:spChg>
        <pc:spChg chg="del mod ord">
          <ac:chgData name="Gerjan de Ruiter" userId="a2531a62-2f4d-4e73-a7da-0a31b077d76f" providerId="ADAL" clId="{214A2669-7CE7-4D55-AB7F-CA1F088003C7}" dt="2021-03-02T07:57:41.335" v="2" actId="700"/>
          <ac:spMkLst>
            <pc:docMk/>
            <pc:sldMk cId="2094939465" sldId="364"/>
            <ac:spMk id="3" creationId="{F84EC7A0-8F0C-47A6-A024-F669BCED7367}"/>
          </ac:spMkLst>
        </pc:spChg>
        <pc:spChg chg="del mod ord">
          <ac:chgData name="Gerjan de Ruiter" userId="a2531a62-2f4d-4e73-a7da-0a31b077d76f" providerId="ADAL" clId="{214A2669-7CE7-4D55-AB7F-CA1F088003C7}" dt="2021-03-02T07:57:41.335" v="2" actId="700"/>
          <ac:spMkLst>
            <pc:docMk/>
            <pc:sldMk cId="2094939465" sldId="364"/>
            <ac:spMk id="4" creationId="{AC36EB15-C321-4B15-835F-971EF6537647}"/>
          </ac:spMkLst>
        </pc:spChg>
        <pc:spChg chg="add mod ord">
          <ac:chgData name="Gerjan de Ruiter" userId="a2531a62-2f4d-4e73-a7da-0a31b077d76f" providerId="ADAL" clId="{214A2669-7CE7-4D55-AB7F-CA1F088003C7}" dt="2021-03-02T07:57:45.744" v="21" actId="20577"/>
          <ac:spMkLst>
            <pc:docMk/>
            <pc:sldMk cId="2094939465" sldId="364"/>
            <ac:spMk id="5" creationId="{AEA76BCF-D00F-4F9B-8D2C-62A361687680}"/>
          </ac:spMkLst>
        </pc:spChg>
        <pc:spChg chg="add del mod ord">
          <ac:chgData name="Gerjan de Ruiter" userId="a2531a62-2f4d-4e73-a7da-0a31b077d76f" providerId="ADAL" clId="{214A2669-7CE7-4D55-AB7F-CA1F088003C7}" dt="2021-03-02T08:32:04.222" v="71"/>
          <ac:spMkLst>
            <pc:docMk/>
            <pc:sldMk cId="2094939465" sldId="364"/>
            <ac:spMk id="6" creationId="{62520BE7-5D59-4DC6-A9FB-033531C6C851}"/>
          </ac:spMkLst>
        </pc:spChg>
        <pc:spChg chg="add mod ord">
          <ac:chgData name="Gerjan de Ruiter" userId="a2531a62-2f4d-4e73-a7da-0a31b077d76f" providerId="ADAL" clId="{214A2669-7CE7-4D55-AB7F-CA1F088003C7}" dt="2021-03-02T08:43:34.565" v="307" actId="20577"/>
          <ac:spMkLst>
            <pc:docMk/>
            <pc:sldMk cId="2094939465" sldId="364"/>
            <ac:spMk id="7" creationId="{DC0EAF27-D9F7-4BA9-86AD-877CEC10D6B5}"/>
          </ac:spMkLst>
        </pc:spChg>
        <pc:spChg chg="add del mod">
          <ac:chgData name="Gerjan de Ruiter" userId="a2531a62-2f4d-4e73-a7da-0a31b077d76f" providerId="ADAL" clId="{214A2669-7CE7-4D55-AB7F-CA1F088003C7}" dt="2021-03-02T08:33:34.315" v="139"/>
          <ac:spMkLst>
            <pc:docMk/>
            <pc:sldMk cId="2094939465" sldId="364"/>
            <ac:spMk id="8" creationId="{458B675A-FA05-475A-A34A-F65ACFB260C9}"/>
          </ac:spMkLst>
        </pc:spChg>
        <pc:picChg chg="add del mod">
          <ac:chgData name="Gerjan de Ruiter" userId="a2531a62-2f4d-4e73-a7da-0a31b077d76f" providerId="ADAL" clId="{214A2669-7CE7-4D55-AB7F-CA1F088003C7}" dt="2021-03-02T08:33:32.775" v="138" actId="478"/>
          <ac:picMkLst>
            <pc:docMk/>
            <pc:sldMk cId="2094939465" sldId="364"/>
            <ac:picMk id="1026" creationId="{9926235E-F64C-4E73-8169-DA65BB66BBB2}"/>
          </ac:picMkLst>
        </pc:picChg>
        <pc:picChg chg="add mod">
          <ac:chgData name="Gerjan de Ruiter" userId="a2531a62-2f4d-4e73-a7da-0a31b077d76f" providerId="ADAL" clId="{214A2669-7CE7-4D55-AB7F-CA1F088003C7}" dt="2021-03-02T08:33:34.315" v="139"/>
          <ac:picMkLst>
            <pc:docMk/>
            <pc:sldMk cId="2094939465" sldId="364"/>
            <ac:picMk id="1028" creationId="{63CA8FC4-2426-4FC5-B256-5563F6C1B78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9B0A39-44E0-4C8D-9590-172C349BAC27}" type="datetimeFigureOut">
              <a:rPr lang="nl-NL" smtClean="0"/>
              <a:t>2-3-2021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49DC0D-7E59-4F3E-AEEB-29A884DC594E}" type="slidenum">
              <a:rPr lang="nl-NL" smtClean="0"/>
              <a:t>‹nr.›</a:t>
            </a:fld>
            <a:endParaRPr lang="nl-NL"/>
          </a:p>
        </p:txBody>
      </p:sp>
    </p:spTree>
    <p:extLst>
      <p:ext uri="{BB962C8B-B14F-4D97-AF65-F5344CB8AC3E}">
        <p14:creationId xmlns:p14="http://schemas.microsoft.com/office/powerpoint/2010/main" val="23679125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Onder elke afbeelding zit een link met het artikel</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AD361C-31C8-4A11-9720-2D74BFE31CF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643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lnSpc>
                <a:spcPct val="90000"/>
              </a:lnSpc>
              <a:buFont typeface="Wingdings" panose="05000000000000000000" pitchFamily="2" charset="2"/>
              <a:buChar char="§"/>
            </a:pPr>
            <a:r>
              <a:rPr lang="nl-NL" sz="1200" b="0" i="0" dirty="0">
                <a:effectLst/>
              </a:rPr>
              <a:t>mechanisch naar dynamisch</a:t>
            </a:r>
            <a:endParaRPr lang="nl-NL" sz="1200" dirty="0"/>
          </a:p>
          <a:p>
            <a:pPr marL="285750" indent="-285750">
              <a:lnSpc>
                <a:spcPct val="90000"/>
              </a:lnSpc>
              <a:buFont typeface="Wingdings" panose="05000000000000000000" pitchFamily="2" charset="2"/>
              <a:buChar char="§"/>
            </a:pPr>
            <a:r>
              <a:rPr lang="nl-NL" sz="1200" b="0" i="0" dirty="0">
                <a:effectLst/>
              </a:rPr>
              <a:t>atomistisch naar holistisch</a:t>
            </a:r>
          </a:p>
          <a:p>
            <a:pPr marL="285750" indent="-285750">
              <a:lnSpc>
                <a:spcPct val="90000"/>
              </a:lnSpc>
              <a:buFont typeface="Wingdings" panose="05000000000000000000" pitchFamily="2" charset="2"/>
              <a:buChar char="§"/>
            </a:pPr>
            <a:r>
              <a:rPr lang="nl-NL" sz="1200" b="0" i="0" dirty="0">
                <a:effectLst/>
              </a:rPr>
              <a:t>enkelvoudig naar complex distributief</a:t>
            </a:r>
          </a:p>
          <a:p>
            <a:pPr marL="285750" indent="-285750">
              <a:lnSpc>
                <a:spcPct val="90000"/>
              </a:lnSpc>
              <a:buFont typeface="Wingdings" panose="05000000000000000000" pitchFamily="2" charset="2"/>
              <a:buChar char="§"/>
            </a:pPr>
            <a:r>
              <a:rPr lang="nl-NL" sz="1200" b="0" i="0" dirty="0">
                <a:effectLst/>
              </a:rPr>
              <a:t>de egoïstische, rationele mens naar sociale en verbonden mens</a:t>
            </a:r>
          </a:p>
          <a:p>
            <a:pPr marL="285750" indent="-285750">
              <a:lnSpc>
                <a:spcPct val="90000"/>
              </a:lnSpc>
              <a:buFont typeface="Wingdings" panose="05000000000000000000" pitchFamily="2" charset="2"/>
              <a:buChar char="§"/>
            </a:pPr>
            <a:r>
              <a:rPr lang="nl-NL" sz="1200" b="0" i="0" dirty="0">
                <a:effectLst/>
              </a:rPr>
              <a:t>antropocentrisme naar planetair denken  </a:t>
            </a:r>
          </a:p>
          <a:p>
            <a:pPr marL="285750" indent="-285750">
              <a:lnSpc>
                <a:spcPct val="90000"/>
              </a:lnSpc>
              <a:buFont typeface="Wingdings" panose="05000000000000000000" pitchFamily="2" charset="2"/>
              <a:buChar char="§"/>
            </a:pPr>
            <a:r>
              <a:rPr lang="nl-NL" sz="1200" b="0" i="0" dirty="0">
                <a:effectLst/>
              </a:rPr>
              <a:t>Van bruto binnenlands product naar de donut.</a:t>
            </a:r>
            <a:endParaRPr lang="nl-NL" sz="1200" dirty="0"/>
          </a:p>
          <a:p>
            <a:endParaRPr lang="nl-NL" dirty="0"/>
          </a:p>
        </p:txBody>
      </p:sp>
      <p:sp>
        <p:nvSpPr>
          <p:cNvPr id="4" name="Tijdelijke aanduiding voor dianummer 3"/>
          <p:cNvSpPr>
            <a:spLocks noGrp="1"/>
          </p:cNvSpPr>
          <p:nvPr>
            <p:ph type="sldNum" sz="quarter" idx="5"/>
          </p:nvPr>
        </p:nvSpPr>
        <p:spPr/>
        <p:txBody>
          <a:bodyPr/>
          <a:lstStyle/>
          <a:p>
            <a:fld id="{4449DC0D-7E59-4F3E-AEEB-29A884DC594E}" type="slidenum">
              <a:rPr lang="nl-NL" smtClean="0"/>
              <a:t>13</a:t>
            </a:fld>
            <a:endParaRPr lang="nl-NL"/>
          </a:p>
        </p:txBody>
      </p:sp>
    </p:spTree>
    <p:extLst>
      <p:ext uri="{BB962C8B-B14F-4D97-AF65-F5344CB8AC3E}">
        <p14:creationId xmlns:p14="http://schemas.microsoft.com/office/powerpoint/2010/main" val="3504229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449DC0D-7E59-4F3E-AEEB-29A884DC594E}" type="slidenum">
              <a:rPr lang="nl-NL" smtClean="0"/>
              <a:t>14</a:t>
            </a:fld>
            <a:endParaRPr lang="nl-NL"/>
          </a:p>
        </p:txBody>
      </p:sp>
    </p:spTree>
    <p:extLst>
      <p:ext uri="{BB962C8B-B14F-4D97-AF65-F5344CB8AC3E}">
        <p14:creationId xmlns:p14="http://schemas.microsoft.com/office/powerpoint/2010/main" val="2734940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b="0" i="0" dirty="0">
                <a:solidFill>
                  <a:srgbClr val="495057"/>
                </a:solidFill>
                <a:effectLst/>
                <a:latin typeface="Arial" panose="020B0604020202020204" pitchFamily="34" charset="0"/>
              </a:rPr>
              <a:t>Onder andere  </a:t>
            </a:r>
            <a:r>
              <a:rPr lang="nl-NL" b="0" i="0" dirty="0" err="1">
                <a:solidFill>
                  <a:srgbClr val="495057"/>
                </a:solidFill>
                <a:effectLst/>
                <a:latin typeface="Arial" panose="020B0604020202020204" pitchFamily="34" charset="0"/>
              </a:rPr>
              <a:t>LaLonde</a:t>
            </a:r>
            <a:r>
              <a:rPr lang="nl-NL" b="0" i="0" dirty="0">
                <a:solidFill>
                  <a:srgbClr val="495057"/>
                </a:solidFill>
                <a:effectLst/>
                <a:latin typeface="Arial" panose="020B0604020202020204" pitchFamily="34" charset="0"/>
              </a:rPr>
              <a:t>, oud-minister van volksgezondheid in Canada eind jaren ’70, heeft zich over deze vraag gebogen en heeft een tamelijk eenvoudig model ontworpen op grond waarvan ziekte c.q. gezondheid verklaard kan worden. De factoren die ten grondslag liggen aan ziekte c.q. gezondheid noemt men determinanten. Deze gezondheidsbepalende factoren kunnen voor diverse bevolkingsgroepen uiteenlopen, het geen kan resulteren in ongelijkheid in gezondheid. </a:t>
            </a:r>
          </a:p>
          <a:p>
            <a:pPr algn="l"/>
            <a:r>
              <a:rPr lang="nl-NL" b="0" i="0" dirty="0">
                <a:solidFill>
                  <a:srgbClr val="495057"/>
                </a:solidFill>
                <a:effectLst/>
                <a:latin typeface="Arial" panose="020B0604020202020204" pitchFamily="34" charset="0"/>
              </a:rPr>
              <a:t> </a:t>
            </a:r>
          </a:p>
          <a:p>
            <a:pPr algn="l"/>
            <a:r>
              <a:rPr lang="nl-NL" b="0" i="0" dirty="0">
                <a:solidFill>
                  <a:srgbClr val="495057"/>
                </a:solidFill>
                <a:effectLst/>
                <a:latin typeface="Arial" panose="020B0604020202020204" pitchFamily="34" charset="0"/>
              </a:rPr>
              <a:t>Gezondheid is echter niet iets dat een mens heeft of krijgt. Het is meer een toestand waarin men zich op een bepaald moment bevindt. Die gezondheidstoestand is het resultaat van verschillende bijdragen en inwerkende krachten. De WHO (World Health </a:t>
            </a:r>
            <a:r>
              <a:rPr lang="nl-NL" b="0" i="0" dirty="0" err="1">
                <a:solidFill>
                  <a:srgbClr val="495057"/>
                </a:solidFill>
                <a:effectLst/>
                <a:latin typeface="Arial" panose="020B0604020202020204" pitchFamily="34" charset="0"/>
              </a:rPr>
              <a:t>Organisation</a:t>
            </a:r>
            <a:r>
              <a:rPr lang="nl-NL" b="0" i="0" dirty="0">
                <a:solidFill>
                  <a:srgbClr val="495057"/>
                </a:solidFill>
                <a:effectLst/>
                <a:latin typeface="Arial" panose="020B0604020202020204" pitchFamily="34" charset="0"/>
              </a:rPr>
              <a:t>) gebruikt hiervoor het model van </a:t>
            </a:r>
            <a:r>
              <a:rPr lang="nl-NL" b="0" i="0" dirty="0" err="1">
                <a:solidFill>
                  <a:srgbClr val="495057"/>
                </a:solidFill>
                <a:effectLst/>
                <a:latin typeface="Arial" panose="020B0604020202020204" pitchFamily="34" charset="0"/>
              </a:rPr>
              <a:t>Lalonde</a:t>
            </a:r>
            <a:r>
              <a:rPr lang="nl-NL" b="0" i="0" dirty="0">
                <a:solidFill>
                  <a:srgbClr val="495057"/>
                </a:solidFill>
                <a:effectLst/>
                <a:latin typeface="Arial" panose="020B0604020202020204" pitchFamily="34" charset="0"/>
              </a:rPr>
              <a:t> (naar de voormalige Canadese minister van volksgezondheid). In dit model staat de onderlinge wisselwerking tussen verschillende factoren die de gezondheid beïnvloeden, de zogeheten gezondheidsdeterminanten, centraal.</a:t>
            </a:r>
          </a:p>
          <a:p>
            <a:pPr algn="l">
              <a:buFont typeface="Arial" panose="020B0604020202020204" pitchFamily="34" charset="0"/>
              <a:buChar char="•"/>
            </a:pPr>
            <a:r>
              <a:rPr lang="nl-NL" b="0" i="0" dirty="0">
                <a:solidFill>
                  <a:srgbClr val="495057"/>
                </a:solidFill>
                <a:effectLst/>
                <a:latin typeface="Arial" panose="020B0604020202020204" pitchFamily="34" charset="0"/>
              </a:rPr>
              <a:t>Interne factoren (biologische mechanismen, erfelijke en aangeboren aandoeningen, beschadiging als gevolg van ziekte of ongeval).</a:t>
            </a:r>
          </a:p>
          <a:p>
            <a:pPr algn="l">
              <a:buFont typeface="Arial" panose="020B0604020202020204" pitchFamily="34" charset="0"/>
              <a:buChar char="•"/>
            </a:pPr>
            <a:r>
              <a:rPr lang="nl-NL" b="0" i="0" dirty="0">
                <a:solidFill>
                  <a:srgbClr val="495057"/>
                </a:solidFill>
                <a:effectLst/>
                <a:latin typeface="Arial" panose="020B0604020202020204" pitchFamily="34" charset="0"/>
              </a:rPr>
              <a:t>Gedragsfactoren / Leefstijl (leefwijze, (on)gezonde gewoonten).</a:t>
            </a:r>
          </a:p>
          <a:p>
            <a:pPr algn="l">
              <a:buFont typeface="Arial" panose="020B0604020202020204" pitchFamily="34" charset="0"/>
              <a:buChar char="•"/>
            </a:pPr>
            <a:r>
              <a:rPr lang="nl-NL" b="0" i="0" dirty="0">
                <a:solidFill>
                  <a:srgbClr val="495057"/>
                </a:solidFill>
                <a:effectLst/>
                <a:latin typeface="Arial" panose="020B0604020202020204" pitchFamily="34" charset="0"/>
              </a:rPr>
              <a:t>Externe factoren: fysieke omgeving (milieu-, luchtvervuiling, geluidshinder, woningkwaliteit, klimaat)en  sociale omgeving (sociale contacten, relaties, (on)veilig voelen, werkloosheid, discriminatie).</a:t>
            </a:r>
          </a:p>
          <a:p>
            <a:pPr algn="l">
              <a:buFont typeface="Arial" panose="020B0604020202020204" pitchFamily="34" charset="0"/>
              <a:buChar char="•"/>
            </a:pPr>
            <a:r>
              <a:rPr lang="nl-NL" b="0" i="0" dirty="0">
                <a:solidFill>
                  <a:srgbClr val="495057"/>
                </a:solidFill>
                <a:effectLst/>
                <a:latin typeface="Arial" panose="020B0604020202020204" pitchFamily="34" charset="0"/>
              </a:rPr>
              <a:t>Gezondheidszorg: toegankelijkheid van aanbod van expertise en voorzieningen zoals ziekenhuizen, huisartspraktijken, medicijnen etc..</a:t>
            </a:r>
          </a:p>
          <a:p>
            <a:pPr algn="l"/>
            <a:r>
              <a:rPr lang="nl-NL" b="0" i="0" dirty="0">
                <a:solidFill>
                  <a:srgbClr val="495057"/>
                </a:solidFill>
                <a:effectLst/>
                <a:latin typeface="Arial" panose="020B0604020202020204" pitchFamily="34" charset="0"/>
              </a:rPr>
              <a:t>Al deze factoren hangen nauw met elkaar samen en beïnvloeden elkaar onderling. Dit complexe geheel bepaalt de gezondheid.</a:t>
            </a:r>
            <a:br>
              <a:rPr lang="nl-NL" b="0" i="0" dirty="0">
                <a:solidFill>
                  <a:srgbClr val="495057"/>
                </a:solidFill>
                <a:effectLst/>
                <a:latin typeface="Arial" panose="020B0604020202020204" pitchFamily="34" charset="0"/>
              </a:rPr>
            </a:br>
            <a:r>
              <a:rPr lang="nl-NL" b="0" i="0" dirty="0">
                <a:solidFill>
                  <a:srgbClr val="495057"/>
                </a:solidFill>
                <a:effectLst/>
                <a:latin typeface="Arial" panose="020B0604020202020204" pitchFamily="34" charset="0"/>
              </a:rPr>
              <a:t> </a:t>
            </a:r>
          </a:p>
          <a:p>
            <a:endParaRPr lang="nl-NL" dirty="0"/>
          </a:p>
        </p:txBody>
      </p:sp>
      <p:sp>
        <p:nvSpPr>
          <p:cNvPr id="4" name="Tijdelijke aanduiding voor dianummer 3"/>
          <p:cNvSpPr>
            <a:spLocks noGrp="1"/>
          </p:cNvSpPr>
          <p:nvPr>
            <p:ph type="sldNum" sz="quarter" idx="5"/>
          </p:nvPr>
        </p:nvSpPr>
        <p:spPr/>
        <p:txBody>
          <a:bodyPr/>
          <a:lstStyle/>
          <a:p>
            <a:fld id="{4449DC0D-7E59-4F3E-AEEB-29A884DC594E}" type="slidenum">
              <a:rPr lang="nl-NL" smtClean="0"/>
              <a:t>15</a:t>
            </a:fld>
            <a:endParaRPr lang="nl-NL"/>
          </a:p>
        </p:txBody>
      </p:sp>
    </p:spTree>
    <p:extLst>
      <p:ext uri="{BB962C8B-B14F-4D97-AF65-F5344CB8AC3E}">
        <p14:creationId xmlns:p14="http://schemas.microsoft.com/office/powerpoint/2010/main" val="1672015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449DC0D-7E59-4F3E-AEEB-29A884DC594E}" type="slidenum">
              <a:rPr lang="nl-NL" smtClean="0"/>
              <a:t>16</a:t>
            </a:fld>
            <a:endParaRPr lang="nl-NL"/>
          </a:p>
        </p:txBody>
      </p:sp>
    </p:spTree>
    <p:extLst>
      <p:ext uri="{BB962C8B-B14F-4D97-AF65-F5344CB8AC3E}">
        <p14:creationId xmlns:p14="http://schemas.microsoft.com/office/powerpoint/2010/main" val="38377273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449DC0D-7E59-4F3E-AEEB-29A884DC594E}" type="slidenum">
              <a:rPr lang="nl-NL" smtClean="0"/>
              <a:t>19</a:t>
            </a:fld>
            <a:endParaRPr lang="nl-NL"/>
          </a:p>
        </p:txBody>
      </p:sp>
    </p:spTree>
    <p:extLst>
      <p:ext uri="{BB962C8B-B14F-4D97-AF65-F5344CB8AC3E}">
        <p14:creationId xmlns:p14="http://schemas.microsoft.com/office/powerpoint/2010/main" val="134954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449DC0D-7E59-4F3E-AEEB-29A884DC594E}" type="slidenum">
              <a:rPr lang="nl-NL" smtClean="0"/>
              <a:t>20</a:t>
            </a:fld>
            <a:endParaRPr lang="nl-NL"/>
          </a:p>
        </p:txBody>
      </p:sp>
    </p:spTree>
    <p:extLst>
      <p:ext uri="{BB962C8B-B14F-4D97-AF65-F5344CB8AC3E}">
        <p14:creationId xmlns:p14="http://schemas.microsoft.com/office/powerpoint/2010/main" val="224359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i="0" dirty="0">
                <a:solidFill>
                  <a:srgbClr val="555555"/>
                </a:solidFill>
                <a:effectLst/>
                <a:latin typeface="Verdana" panose="020B0604030504040204" pitchFamily="34" charset="0"/>
              </a:rPr>
              <a:t>Veel levensvormen op de aarde zijn afhankelijk van elkaar. Daarin speelt variatie een belangrijke rol. Ook de mens kan zonder andere organismen niet bestaan. Biodiversiteit is behalve mooi, ook nuttig en noodzakelijk. Het zorgt niet alleen voor schoon water, vruchtbare grond en een stabiel klimaat, maar levert ook voedsel en grondstoffen voor huisvesting, kleding, brandstof en medicijnen. Deze natuurlijke hulpbronnen verschaffen bestaanszekerheid en vormen de basis voor onze welvaart. Biodiversiteit draagt bij aan de kwaliteit van leven en het welzijn van mensen.</a:t>
            </a:r>
            <a:endParaRPr lang="nl-NL" b="1" i="0" dirty="0">
              <a:solidFill>
                <a:srgbClr val="009B48"/>
              </a:solidFill>
              <a:effectLst/>
              <a:latin typeface="Tahoma" panose="020B0604030504040204" pitchFamily="34" charset="0"/>
            </a:endParaRPr>
          </a:p>
          <a:p>
            <a:pPr algn="l"/>
            <a:endParaRPr lang="nl-NL" b="1" i="0" dirty="0">
              <a:solidFill>
                <a:srgbClr val="009B48"/>
              </a:solidFill>
              <a:effectLst/>
              <a:latin typeface="Tahoma" panose="020B0604030504040204" pitchFamily="34" charset="0"/>
            </a:endParaRPr>
          </a:p>
          <a:p>
            <a:pPr algn="l"/>
            <a:r>
              <a:rPr lang="nl-NL" b="1" i="0" dirty="0">
                <a:solidFill>
                  <a:srgbClr val="009B48"/>
                </a:solidFill>
                <a:effectLst/>
                <a:latin typeface="Tahoma" panose="020B0604030504040204" pitchFamily="34" charset="0"/>
              </a:rPr>
              <a:t>Biodiversiteit wordt bedreigd</a:t>
            </a:r>
          </a:p>
          <a:p>
            <a:pPr algn="l"/>
            <a:r>
              <a:rPr lang="nl-NL" b="0" i="0" dirty="0">
                <a:solidFill>
                  <a:srgbClr val="555555"/>
                </a:solidFill>
                <a:effectLst/>
                <a:latin typeface="Verdana" panose="020B0604030504040204" pitchFamily="34" charset="0"/>
              </a:rPr>
              <a:t>Door wereldwijde klimaatverandering, toename van consumptie, vervuiling, introductie van vreemde soorten, overexploitatie van natuurgebieden en natuurlijke hulpbronnen wordt de biodiversiteit ernstig bedreigd. Plant- en diersoorten verdwijnen en ecosystemen raken verstoord. Schone lucht, zuiver water, een vruchtbare bodem en een stabiel klimaat zijn niet langer vanzelfsprekend. Dit treft mensen in arme landen, omdat zij vaak direct afhankelijk zijn van wat de bossen en het land voortbrengen, maar het treft ook onszelf. Aantasting van biodiversiteit en uitputting van natuurlijke hulpbronnen bedreigt uiteindelijk het voortbestaan van alle mensen.</a:t>
            </a:r>
          </a:p>
          <a:p>
            <a:endParaRPr lang="nl-NL" dirty="0"/>
          </a:p>
        </p:txBody>
      </p:sp>
      <p:sp>
        <p:nvSpPr>
          <p:cNvPr id="4" name="Tijdelijke aanduiding voor dianummer 3"/>
          <p:cNvSpPr>
            <a:spLocks noGrp="1"/>
          </p:cNvSpPr>
          <p:nvPr>
            <p:ph type="sldNum" sz="quarter" idx="5"/>
          </p:nvPr>
        </p:nvSpPr>
        <p:spPr/>
        <p:txBody>
          <a:bodyPr/>
          <a:lstStyle/>
          <a:p>
            <a:fld id="{BA2B5DD4-A6A1-46AD-867B-35671541BBF7}" type="slidenum">
              <a:rPr lang="nl-NL" smtClean="0"/>
              <a:t>3</a:t>
            </a:fld>
            <a:endParaRPr lang="nl-NL"/>
          </a:p>
        </p:txBody>
      </p:sp>
    </p:spTree>
    <p:extLst>
      <p:ext uri="{BB962C8B-B14F-4D97-AF65-F5344CB8AC3E}">
        <p14:creationId xmlns:p14="http://schemas.microsoft.com/office/powerpoint/2010/main" val="766013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jdelijke aanduiding voor dia-afbeelding 1"/>
          <p:cNvSpPr>
            <a:spLocks noGrp="1" noRot="1" noChangeAspect="1"/>
          </p:cNvSpPr>
          <p:nvPr>
            <p:ph type="sldImg"/>
          </p:nvPr>
        </p:nvSpPr>
        <p:spPr bwMode="auto">
          <a:xfrm>
            <a:off x="685800" y="1143000"/>
            <a:ext cx="5486400" cy="3086100"/>
          </a:xfrm>
          <a:noFill/>
          <a:ln>
            <a:solidFill>
              <a:srgbClr val="000000"/>
            </a:solidFill>
            <a:miter lim="800000"/>
            <a:headEnd/>
            <a:tailEnd/>
          </a:ln>
        </p:spPr>
      </p:sp>
      <p:sp>
        <p:nvSpPr>
          <p:cNvPr id="15362"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NL" dirty="0"/>
          </a:p>
        </p:txBody>
      </p:sp>
      <p:sp>
        <p:nvSpPr>
          <p:cNvPr id="15363" name="Tijdelijke aanduiding voor dianumm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8105B58-1DE3-4740-984D-C169A44AD4E5}" type="slidenum">
              <a:rPr kumimoji="0" lang="nl-NL"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748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Periode 2, leerjaar 2; zijn de intellectuele, financiële en materiele waarde aanbod gekomen.</a:t>
            </a:r>
          </a:p>
          <a:p>
            <a:r>
              <a:rPr lang="nl-NL" dirty="0"/>
              <a:t>Deze periode worden de </a:t>
            </a:r>
            <a:r>
              <a:rPr lang="nl-NL" b="1" dirty="0"/>
              <a:t>natuurlijke, intellectuele, sociaal-relationele en menselijke waarde </a:t>
            </a:r>
            <a:r>
              <a:rPr lang="nl-NL" b="0" dirty="0"/>
              <a:t>besproken en behandeld</a:t>
            </a:r>
            <a:r>
              <a:rPr lang="nl-NL" b="1" dirty="0"/>
              <a:t>.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303AD-3C82-4B6B-9D4F-ED46C6E3FCE9}"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5712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Biodiversiteit in de stad, link bevat tips.</a:t>
            </a:r>
          </a:p>
        </p:txBody>
      </p:sp>
      <p:sp>
        <p:nvSpPr>
          <p:cNvPr id="4" name="Tijdelijke aanduiding voor dianummer 3"/>
          <p:cNvSpPr>
            <a:spLocks noGrp="1"/>
          </p:cNvSpPr>
          <p:nvPr>
            <p:ph type="sldNum" sz="quarter" idx="5"/>
          </p:nvPr>
        </p:nvSpPr>
        <p:spPr/>
        <p:txBody>
          <a:bodyPr/>
          <a:lstStyle/>
          <a:p>
            <a:fld id="{4449DC0D-7E59-4F3E-AEEB-29A884DC594E}" type="slidenum">
              <a:rPr lang="nl-NL" smtClean="0"/>
              <a:t>7</a:t>
            </a:fld>
            <a:endParaRPr lang="nl-NL"/>
          </a:p>
        </p:txBody>
      </p:sp>
    </p:spTree>
    <p:extLst>
      <p:ext uri="{BB962C8B-B14F-4D97-AF65-F5344CB8AC3E}">
        <p14:creationId xmlns:p14="http://schemas.microsoft.com/office/powerpoint/2010/main" val="3669294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444444"/>
                </a:solidFill>
                <a:effectLst/>
                <a:latin typeface="Lato"/>
              </a:rPr>
              <a:t>Een Nederlandse gemeente telt gemiddeld zo’n 8-10 bedrijventerreinen, meestal gelegen in de rand van stad of dorp. Uit Wagenings onderzoek blijkt dat veel van deze terreinen een meerwaarde voor natuur kunnen vormen, indien met het juiste groen aangelegd.</a:t>
            </a:r>
            <a:endParaRPr lang="nl-NL" dirty="0"/>
          </a:p>
        </p:txBody>
      </p:sp>
      <p:sp>
        <p:nvSpPr>
          <p:cNvPr id="4" name="Tijdelijke aanduiding voor dianummer 3"/>
          <p:cNvSpPr>
            <a:spLocks noGrp="1"/>
          </p:cNvSpPr>
          <p:nvPr>
            <p:ph type="sldNum" sz="quarter" idx="5"/>
          </p:nvPr>
        </p:nvSpPr>
        <p:spPr/>
        <p:txBody>
          <a:bodyPr/>
          <a:lstStyle/>
          <a:p>
            <a:fld id="{4449DC0D-7E59-4F3E-AEEB-29A884DC594E}" type="slidenum">
              <a:rPr lang="nl-NL" smtClean="0"/>
              <a:t>9</a:t>
            </a:fld>
            <a:endParaRPr lang="nl-NL"/>
          </a:p>
        </p:txBody>
      </p:sp>
    </p:spTree>
    <p:extLst>
      <p:ext uri="{BB962C8B-B14F-4D97-AF65-F5344CB8AC3E}">
        <p14:creationId xmlns:p14="http://schemas.microsoft.com/office/powerpoint/2010/main" val="3017979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Voorbeeld in </a:t>
            </a:r>
            <a:r>
              <a:rPr lang="nl-NL" dirty="0" err="1"/>
              <a:t>eindhoven</a:t>
            </a:r>
            <a:endParaRPr lang="nl-NL" dirty="0"/>
          </a:p>
        </p:txBody>
      </p:sp>
      <p:sp>
        <p:nvSpPr>
          <p:cNvPr id="4" name="Tijdelijke aanduiding voor dianummer 3"/>
          <p:cNvSpPr>
            <a:spLocks noGrp="1"/>
          </p:cNvSpPr>
          <p:nvPr>
            <p:ph type="sldNum" sz="quarter" idx="5"/>
          </p:nvPr>
        </p:nvSpPr>
        <p:spPr/>
        <p:txBody>
          <a:bodyPr/>
          <a:lstStyle/>
          <a:p>
            <a:fld id="{4449DC0D-7E59-4F3E-AEEB-29A884DC594E}" type="slidenum">
              <a:rPr lang="nl-NL" smtClean="0"/>
              <a:t>10</a:t>
            </a:fld>
            <a:endParaRPr lang="nl-NL"/>
          </a:p>
        </p:txBody>
      </p:sp>
    </p:spTree>
    <p:extLst>
      <p:ext uri="{BB962C8B-B14F-4D97-AF65-F5344CB8AC3E}">
        <p14:creationId xmlns:p14="http://schemas.microsoft.com/office/powerpoint/2010/main" val="4007578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Donut economie; duurzame ontwikkeling en sociale basis</a:t>
            </a:r>
          </a:p>
          <a:p>
            <a:r>
              <a:rPr lang="nl-NL" dirty="0"/>
              <a:t>Click me: filmpje 6 minuten Engels.</a:t>
            </a:r>
          </a:p>
          <a:p>
            <a:endParaRPr lang="nl-NL" dirty="0"/>
          </a:p>
          <a:p>
            <a:r>
              <a:rPr lang="nl-NL" dirty="0"/>
              <a:t>Plaats voor alle mensen veilig en rechtvaardig.</a:t>
            </a:r>
          </a:p>
          <a:p>
            <a:pPr marL="171450" indent="-171450">
              <a:buFontTx/>
              <a:buChar char="-"/>
            </a:pPr>
            <a:r>
              <a:rPr lang="nl-NL" dirty="0"/>
              <a:t>Gezondheid</a:t>
            </a:r>
          </a:p>
          <a:p>
            <a:pPr marL="171450" indent="-171450">
              <a:buFontTx/>
              <a:buChar char="-"/>
            </a:pPr>
            <a:r>
              <a:rPr lang="nl-NL" dirty="0"/>
              <a:t>Onderwijs</a:t>
            </a:r>
          </a:p>
          <a:p>
            <a:pPr marL="171450" indent="-171450">
              <a:buFontTx/>
              <a:buChar char="-"/>
            </a:pPr>
            <a:r>
              <a:rPr lang="nl-NL" dirty="0"/>
              <a:t>Energie</a:t>
            </a:r>
          </a:p>
          <a:p>
            <a:pPr marL="171450" indent="-171450">
              <a:buFontTx/>
              <a:buChar char="-"/>
            </a:pPr>
            <a:r>
              <a:rPr lang="nl-NL" dirty="0"/>
              <a:t>Voedsel</a:t>
            </a:r>
          </a:p>
          <a:p>
            <a:pPr marL="171450" indent="-171450">
              <a:buFontTx/>
              <a:buChar char="-"/>
            </a:pPr>
            <a:r>
              <a:rPr lang="nl-NL" dirty="0"/>
              <a:t>Water</a:t>
            </a:r>
          </a:p>
          <a:p>
            <a:pPr marL="171450" indent="-171450">
              <a:buFontTx/>
              <a:buChar char="-"/>
            </a:pPr>
            <a:r>
              <a:rPr lang="nl-NL" dirty="0"/>
              <a:t>Netwerken</a:t>
            </a:r>
          </a:p>
          <a:p>
            <a:pPr marL="171450" indent="-171450">
              <a:buFontTx/>
              <a:buChar char="-"/>
            </a:pPr>
            <a:r>
              <a:rPr lang="nl-NL" dirty="0"/>
              <a:t>Gelijke kansen</a:t>
            </a:r>
          </a:p>
          <a:p>
            <a:pPr marL="171450" indent="-171450">
              <a:buFontTx/>
              <a:buChar char="-"/>
            </a:pPr>
            <a:r>
              <a:rPr lang="nl-NL" dirty="0"/>
              <a:t>Gelijkheid</a:t>
            </a:r>
          </a:p>
          <a:p>
            <a:pPr marL="171450" indent="-171450">
              <a:buFontTx/>
              <a:buChar char="-"/>
            </a:pPr>
            <a:r>
              <a:rPr lang="nl-NL" dirty="0"/>
              <a:t>Politieke stem</a:t>
            </a:r>
          </a:p>
          <a:p>
            <a:pPr marL="171450" indent="-171450">
              <a:buFontTx/>
              <a:buChar char="-"/>
            </a:pPr>
            <a:r>
              <a:rPr lang="nl-NL" dirty="0"/>
              <a:t>Inkomen en werk</a:t>
            </a:r>
          </a:p>
          <a:p>
            <a:pPr marL="171450" indent="-171450">
              <a:buFontTx/>
              <a:buChar char="-"/>
            </a:pPr>
            <a:r>
              <a:rPr lang="nl-NL" dirty="0"/>
              <a:t>Huisvestiging</a:t>
            </a:r>
          </a:p>
          <a:p>
            <a:pPr marL="171450" indent="-171450">
              <a:buFontTx/>
              <a:buChar char="-"/>
            </a:pPr>
            <a:endParaRPr lang="nl-NL" dirty="0"/>
          </a:p>
          <a:p>
            <a:pPr algn="l"/>
            <a:r>
              <a:rPr lang="nl-NL" b="1" i="0" dirty="0">
                <a:solidFill>
                  <a:srgbClr val="D92028"/>
                </a:solidFill>
                <a:effectLst/>
                <a:latin typeface="Open Sans"/>
              </a:rPr>
              <a:t>Kritiek op de economische opleidingen</a:t>
            </a:r>
          </a:p>
          <a:p>
            <a:pPr algn="l"/>
            <a:r>
              <a:rPr lang="nl-NL" b="0" i="0" dirty="0" err="1">
                <a:solidFill>
                  <a:srgbClr val="000000"/>
                </a:solidFill>
                <a:effectLst/>
                <a:latin typeface="Open Sans"/>
              </a:rPr>
              <a:t>Raworth</a:t>
            </a:r>
            <a:r>
              <a:rPr lang="nl-NL" b="0" i="0" dirty="0">
                <a:solidFill>
                  <a:srgbClr val="000000"/>
                </a:solidFill>
                <a:effectLst/>
                <a:latin typeface="Open Sans"/>
              </a:rPr>
              <a:t> begint haar boek met verschillende voorbeelden van protest in het huidige economieonderwijs. Zo beschrijft ze hoe studenten het college van Gregory </a:t>
            </a:r>
            <a:r>
              <a:rPr lang="nl-NL" b="0" i="0" dirty="0" err="1">
                <a:solidFill>
                  <a:srgbClr val="000000"/>
                </a:solidFill>
                <a:effectLst/>
                <a:latin typeface="Open Sans"/>
              </a:rPr>
              <a:t>Mankiw</a:t>
            </a:r>
            <a:r>
              <a:rPr lang="nl-NL" b="0" i="0" dirty="0">
                <a:solidFill>
                  <a:srgbClr val="000000"/>
                </a:solidFill>
                <a:effectLst/>
                <a:latin typeface="Open Sans"/>
              </a:rPr>
              <a:t>, de auteur van het meest gebruikte boek in de macro-economie, uit liepen. Ook beschrijft ze het International Student </a:t>
            </a:r>
            <a:r>
              <a:rPr lang="nl-NL" b="0" i="0" dirty="0" err="1">
                <a:solidFill>
                  <a:srgbClr val="000000"/>
                </a:solidFill>
                <a:effectLst/>
                <a:latin typeface="Open Sans"/>
              </a:rPr>
              <a:t>Initiative</a:t>
            </a:r>
            <a:r>
              <a:rPr lang="nl-NL" b="0" i="0" dirty="0">
                <a:solidFill>
                  <a:srgbClr val="000000"/>
                </a:solidFill>
                <a:effectLst/>
                <a:latin typeface="Open Sans"/>
              </a:rPr>
              <a:t> </a:t>
            </a:r>
            <a:r>
              <a:rPr lang="nl-NL" b="0" i="0" dirty="0" err="1">
                <a:solidFill>
                  <a:srgbClr val="000000"/>
                </a:solidFill>
                <a:effectLst/>
                <a:latin typeface="Open Sans"/>
              </a:rPr>
              <a:t>for</a:t>
            </a:r>
            <a:r>
              <a:rPr lang="nl-NL" b="0" i="0" dirty="0">
                <a:solidFill>
                  <a:srgbClr val="000000"/>
                </a:solidFill>
                <a:effectLst/>
                <a:latin typeface="Open Sans"/>
              </a:rPr>
              <a:t> </a:t>
            </a:r>
            <a:r>
              <a:rPr lang="nl-NL" b="0" i="0" dirty="0" err="1">
                <a:solidFill>
                  <a:srgbClr val="000000"/>
                </a:solidFill>
                <a:effectLst/>
                <a:latin typeface="Open Sans"/>
              </a:rPr>
              <a:t>Pluralism</a:t>
            </a:r>
            <a:r>
              <a:rPr lang="nl-NL" b="0" i="0" dirty="0">
                <a:solidFill>
                  <a:srgbClr val="000000"/>
                </a:solidFill>
                <a:effectLst/>
                <a:latin typeface="Open Sans"/>
              </a:rPr>
              <a:t> in </a:t>
            </a:r>
            <a:r>
              <a:rPr lang="nl-NL" b="0" i="0" dirty="0" err="1">
                <a:solidFill>
                  <a:srgbClr val="000000"/>
                </a:solidFill>
                <a:effectLst/>
                <a:latin typeface="Open Sans"/>
              </a:rPr>
              <a:t>Economics</a:t>
            </a:r>
            <a:r>
              <a:rPr lang="nl-NL" b="0" i="0" dirty="0">
                <a:solidFill>
                  <a:srgbClr val="000000"/>
                </a:solidFill>
                <a:effectLst/>
                <a:latin typeface="Open Sans"/>
              </a:rPr>
              <a:t>. Volgens </a:t>
            </a:r>
            <a:r>
              <a:rPr lang="nl-NL" b="0" i="0" dirty="0" err="1">
                <a:solidFill>
                  <a:srgbClr val="000000"/>
                </a:solidFill>
                <a:effectLst/>
                <a:latin typeface="Open Sans"/>
              </a:rPr>
              <a:t>Raworth</a:t>
            </a:r>
            <a:r>
              <a:rPr lang="nl-NL" b="0" i="0" dirty="0">
                <a:solidFill>
                  <a:srgbClr val="000000"/>
                </a:solidFill>
                <a:effectLst/>
                <a:latin typeface="Open Sans"/>
              </a:rPr>
              <a:t> is er getuige de protesten van de studenten behoefte aan fundamentele verandering in het economieonderwijs. Want juist in het onderwijs en de gezaghebbende wetenschappelijke tijdschriften is er sprake van grote vasthoudendheid aan het neoklassieke denkkader van de economie. Ook in Nederland domineert de neoklassieke economische theorie, de focus op BBP-groei, en neoliberalisme. Nauwelijks een kwart van de tijd wordt besteed aan andere economische scholen. </a:t>
            </a:r>
            <a:r>
              <a:rPr lang="nl-NL" b="0" i="0" dirty="0" err="1">
                <a:solidFill>
                  <a:srgbClr val="000000"/>
                </a:solidFill>
                <a:effectLst/>
                <a:latin typeface="Open Sans"/>
              </a:rPr>
              <a:t>Raworth</a:t>
            </a:r>
            <a:r>
              <a:rPr lang="nl-NL" b="0" i="0" dirty="0">
                <a:solidFill>
                  <a:srgbClr val="000000"/>
                </a:solidFill>
                <a:effectLst/>
                <a:latin typeface="Open Sans"/>
              </a:rPr>
              <a:t> stelt dat economen niet langer hun tijd moeten besteden aan het ontdekken of vastleggen van ‘wetten’, maar zich moeten richten op het ontwerpen van distributieve en regeneratieve systemen. Markten zijn inefficiënt en groei is niet zaligmakend. ‘We hebben een ecologisch plafond en een sociale drempel.’ En daarom gebruikt ze het beeld van de donut in plaats van de Bruto Binnenlands Product-definitie.</a:t>
            </a:r>
          </a:p>
          <a:p>
            <a:pPr marL="0" indent="0">
              <a:buFontTx/>
              <a:buNone/>
            </a:pPr>
            <a:endParaRPr lang="nl-NL" dirty="0"/>
          </a:p>
        </p:txBody>
      </p:sp>
      <p:sp>
        <p:nvSpPr>
          <p:cNvPr id="4" name="Tijdelijke aanduiding voor dianummer 3"/>
          <p:cNvSpPr>
            <a:spLocks noGrp="1"/>
          </p:cNvSpPr>
          <p:nvPr>
            <p:ph type="sldNum" sz="quarter" idx="5"/>
          </p:nvPr>
        </p:nvSpPr>
        <p:spPr/>
        <p:txBody>
          <a:bodyPr/>
          <a:lstStyle/>
          <a:p>
            <a:fld id="{4449DC0D-7E59-4F3E-AEEB-29A884DC594E}" type="slidenum">
              <a:rPr lang="nl-NL" smtClean="0"/>
              <a:t>11</a:t>
            </a:fld>
            <a:endParaRPr lang="nl-NL"/>
          </a:p>
        </p:txBody>
      </p:sp>
    </p:spTree>
    <p:extLst>
      <p:ext uri="{BB962C8B-B14F-4D97-AF65-F5344CB8AC3E}">
        <p14:creationId xmlns:p14="http://schemas.microsoft.com/office/powerpoint/2010/main" val="2582551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4449DC0D-7E59-4F3E-AEEB-29A884DC594E}" type="slidenum">
              <a:rPr lang="nl-NL" smtClean="0"/>
              <a:t>12</a:t>
            </a:fld>
            <a:endParaRPr lang="nl-NL"/>
          </a:p>
        </p:txBody>
      </p:sp>
    </p:spTree>
    <p:extLst>
      <p:ext uri="{BB962C8B-B14F-4D97-AF65-F5344CB8AC3E}">
        <p14:creationId xmlns:p14="http://schemas.microsoft.com/office/powerpoint/2010/main" val="550209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38DD25-C98B-46BF-899D-D6AD5E4D0647}"/>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A82BA625-F68F-47F9-A9E4-4747698604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5A427621-8CAC-4826-AD18-564F5D00E34C}"/>
              </a:ext>
            </a:extLst>
          </p:cNvPr>
          <p:cNvSpPr>
            <a:spLocks noGrp="1"/>
          </p:cNvSpPr>
          <p:nvPr>
            <p:ph type="dt" sz="half" idx="10"/>
          </p:nvPr>
        </p:nvSpPr>
        <p:spPr/>
        <p:txBody>
          <a:bodyPr/>
          <a:lstStyle/>
          <a:p>
            <a:fld id="{FABA6817-34EB-48BC-A12B-9919070E1896}" type="datetimeFigureOut">
              <a:rPr lang="nl-NL" smtClean="0"/>
              <a:t>2-3-2021</a:t>
            </a:fld>
            <a:endParaRPr lang="nl-NL"/>
          </a:p>
        </p:txBody>
      </p:sp>
      <p:sp>
        <p:nvSpPr>
          <p:cNvPr id="5" name="Tijdelijke aanduiding voor voettekst 4">
            <a:extLst>
              <a:ext uri="{FF2B5EF4-FFF2-40B4-BE49-F238E27FC236}">
                <a16:creationId xmlns:a16="http://schemas.microsoft.com/office/drawing/2014/main" id="{AAA96F66-7D29-42A3-AD26-5A6FEAF7A7C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42C1FC0-D86A-4C29-99CE-6F340F5B19BF}"/>
              </a:ext>
            </a:extLst>
          </p:cNvPr>
          <p:cNvSpPr>
            <a:spLocks noGrp="1"/>
          </p:cNvSpPr>
          <p:nvPr>
            <p:ph type="sldNum" sz="quarter" idx="12"/>
          </p:nvPr>
        </p:nvSpPr>
        <p:spPr/>
        <p:txBody>
          <a:bodyPr/>
          <a:lstStyle/>
          <a:p>
            <a:fld id="{3CC7E38C-8D44-43A9-A0A8-E81091A5B70F}" type="slidenum">
              <a:rPr lang="nl-NL" smtClean="0"/>
              <a:t>‹nr.›</a:t>
            </a:fld>
            <a:endParaRPr lang="nl-NL"/>
          </a:p>
        </p:txBody>
      </p:sp>
    </p:spTree>
    <p:extLst>
      <p:ext uri="{BB962C8B-B14F-4D97-AF65-F5344CB8AC3E}">
        <p14:creationId xmlns:p14="http://schemas.microsoft.com/office/powerpoint/2010/main" val="2850291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902D67-2503-4959-BC01-159B01A47FE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664BE456-9D27-4211-A0FE-66C664E78EF6}"/>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67F133E-AF71-408A-844B-744C77F1D462}"/>
              </a:ext>
            </a:extLst>
          </p:cNvPr>
          <p:cNvSpPr>
            <a:spLocks noGrp="1"/>
          </p:cNvSpPr>
          <p:nvPr>
            <p:ph type="dt" sz="half" idx="10"/>
          </p:nvPr>
        </p:nvSpPr>
        <p:spPr/>
        <p:txBody>
          <a:bodyPr/>
          <a:lstStyle/>
          <a:p>
            <a:fld id="{FABA6817-34EB-48BC-A12B-9919070E1896}" type="datetimeFigureOut">
              <a:rPr lang="nl-NL" smtClean="0"/>
              <a:t>2-3-2021</a:t>
            </a:fld>
            <a:endParaRPr lang="nl-NL"/>
          </a:p>
        </p:txBody>
      </p:sp>
      <p:sp>
        <p:nvSpPr>
          <p:cNvPr id="5" name="Tijdelijke aanduiding voor voettekst 4">
            <a:extLst>
              <a:ext uri="{FF2B5EF4-FFF2-40B4-BE49-F238E27FC236}">
                <a16:creationId xmlns:a16="http://schemas.microsoft.com/office/drawing/2014/main" id="{E5773463-23DE-4F93-811C-330D17CE794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CFFE2FB-E522-436F-A512-68A36F865102}"/>
              </a:ext>
            </a:extLst>
          </p:cNvPr>
          <p:cNvSpPr>
            <a:spLocks noGrp="1"/>
          </p:cNvSpPr>
          <p:nvPr>
            <p:ph type="sldNum" sz="quarter" idx="12"/>
          </p:nvPr>
        </p:nvSpPr>
        <p:spPr/>
        <p:txBody>
          <a:bodyPr/>
          <a:lstStyle/>
          <a:p>
            <a:fld id="{3CC7E38C-8D44-43A9-A0A8-E81091A5B70F}" type="slidenum">
              <a:rPr lang="nl-NL" smtClean="0"/>
              <a:t>‹nr.›</a:t>
            </a:fld>
            <a:endParaRPr lang="nl-NL"/>
          </a:p>
        </p:txBody>
      </p:sp>
    </p:spTree>
    <p:extLst>
      <p:ext uri="{BB962C8B-B14F-4D97-AF65-F5344CB8AC3E}">
        <p14:creationId xmlns:p14="http://schemas.microsoft.com/office/powerpoint/2010/main" val="2314221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50DCD804-7347-448A-A689-BD9B43137CE4}"/>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056615BA-FAFE-4903-9008-92631268E009}"/>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E0D43E8-A341-4240-9B94-FE69B233018D}"/>
              </a:ext>
            </a:extLst>
          </p:cNvPr>
          <p:cNvSpPr>
            <a:spLocks noGrp="1"/>
          </p:cNvSpPr>
          <p:nvPr>
            <p:ph type="dt" sz="half" idx="10"/>
          </p:nvPr>
        </p:nvSpPr>
        <p:spPr/>
        <p:txBody>
          <a:bodyPr/>
          <a:lstStyle/>
          <a:p>
            <a:fld id="{FABA6817-34EB-48BC-A12B-9919070E1896}" type="datetimeFigureOut">
              <a:rPr lang="nl-NL" smtClean="0"/>
              <a:t>2-3-2021</a:t>
            </a:fld>
            <a:endParaRPr lang="nl-NL"/>
          </a:p>
        </p:txBody>
      </p:sp>
      <p:sp>
        <p:nvSpPr>
          <p:cNvPr id="5" name="Tijdelijke aanduiding voor voettekst 4">
            <a:extLst>
              <a:ext uri="{FF2B5EF4-FFF2-40B4-BE49-F238E27FC236}">
                <a16:creationId xmlns:a16="http://schemas.microsoft.com/office/drawing/2014/main" id="{347C0BA8-82F5-476D-9826-79D02786C65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D954C8C-F4F5-4173-B8B6-E08584B88156}"/>
              </a:ext>
            </a:extLst>
          </p:cNvPr>
          <p:cNvSpPr>
            <a:spLocks noGrp="1"/>
          </p:cNvSpPr>
          <p:nvPr>
            <p:ph type="sldNum" sz="quarter" idx="12"/>
          </p:nvPr>
        </p:nvSpPr>
        <p:spPr/>
        <p:txBody>
          <a:bodyPr/>
          <a:lstStyle/>
          <a:p>
            <a:fld id="{3CC7E38C-8D44-43A9-A0A8-E81091A5B70F}" type="slidenum">
              <a:rPr lang="nl-NL" smtClean="0"/>
              <a:t>‹nr.›</a:t>
            </a:fld>
            <a:endParaRPr lang="nl-NL"/>
          </a:p>
        </p:txBody>
      </p:sp>
    </p:spTree>
    <p:extLst>
      <p:ext uri="{BB962C8B-B14F-4D97-AF65-F5344CB8AC3E}">
        <p14:creationId xmlns:p14="http://schemas.microsoft.com/office/powerpoint/2010/main" val="3282504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normAutofit/>
          </a:bodyPr>
          <a:lstStyle>
            <a:lvl1pPr>
              <a:defRPr sz="2800">
                <a:latin typeface="Arial" pitchFamily="34" charset="0"/>
                <a:cs typeface="Arial" pitchFamily="34" charset="0"/>
              </a:defRPr>
            </a:lvl1pPr>
          </a:lstStyle>
          <a:p>
            <a:r>
              <a:rPr lang="nl-NL" dirty="0"/>
              <a:t>Klik om de stijl te bewerken</a:t>
            </a:r>
          </a:p>
        </p:txBody>
      </p:sp>
      <p:sp>
        <p:nvSpPr>
          <p:cNvPr id="3" name="Ondertitel 2"/>
          <p:cNvSpPr>
            <a:spLocks noGrp="1"/>
          </p:cNvSpPr>
          <p:nvPr>
            <p:ph type="subTitle" idx="1"/>
          </p:nvPr>
        </p:nvSpPr>
        <p:spPr>
          <a:xfrm>
            <a:off x="1828800" y="3886200"/>
            <a:ext cx="8534400" cy="1752600"/>
          </a:xfrm>
        </p:spPr>
        <p:txBody>
          <a:bodyPr>
            <a:normAutofit/>
          </a:bodyPr>
          <a:lstStyle>
            <a:lvl1pPr marL="0" indent="0" algn="ctr">
              <a:buNone/>
              <a:defRPr sz="1800">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t>Klik om de ondertitelstijl van het model te bewerken</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pPr/>
              <a:t>2-3-2021</a:t>
            </a:fld>
            <a:endParaRPr lang="nl-NL"/>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pPr/>
              <a:t>‹nr.›</a:t>
            </a:fld>
            <a:endParaRPr lang="nl-NL"/>
          </a:p>
        </p:txBody>
      </p:sp>
    </p:spTree>
    <p:extLst>
      <p:ext uri="{BB962C8B-B14F-4D97-AF65-F5344CB8AC3E}">
        <p14:creationId xmlns:p14="http://schemas.microsoft.com/office/powerpoint/2010/main" val="37053439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2639616" y="332656"/>
            <a:ext cx="8860565" cy="648072"/>
          </a:xfrm>
        </p:spPr>
        <p:txBody>
          <a:bodyPr>
            <a:noAutofit/>
          </a:bodyPr>
          <a:lstStyle>
            <a:lvl1pPr algn="l">
              <a:defRPr sz="2800" b="1">
                <a:latin typeface="Arial" pitchFamily="34" charset="0"/>
                <a:cs typeface="Arial" pitchFamily="34" charset="0"/>
              </a:defRPr>
            </a:lvl1pPr>
          </a:lstStyle>
          <a:p>
            <a:r>
              <a:rPr lang="nl-NL" dirty="0"/>
              <a:t>Klik om de stijl te bewerken</a:t>
            </a:r>
          </a:p>
        </p:txBody>
      </p:sp>
      <p:sp>
        <p:nvSpPr>
          <p:cNvPr id="3" name="Tijdelijke aanduiding voor inhoud 2"/>
          <p:cNvSpPr>
            <a:spLocks noGrp="1"/>
          </p:cNvSpPr>
          <p:nvPr>
            <p:ph idx="1"/>
          </p:nvPr>
        </p:nvSpPr>
        <p:spPr>
          <a:xfrm>
            <a:off x="2735627" y="1196753"/>
            <a:ext cx="8846773" cy="4929411"/>
          </a:xfrm>
        </p:spPr>
        <p:txBody>
          <a:bodyPr>
            <a:normAutofit/>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pPr/>
              <a:t>2-3-2021</a:t>
            </a:fld>
            <a:endParaRPr lang="nl-NL"/>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pPr/>
              <a:t>‹nr.›</a:t>
            </a:fld>
            <a:endParaRPr lang="nl-NL"/>
          </a:p>
        </p:txBody>
      </p:sp>
    </p:spTree>
    <p:extLst>
      <p:ext uri="{BB962C8B-B14F-4D97-AF65-F5344CB8AC3E}">
        <p14:creationId xmlns:p14="http://schemas.microsoft.com/office/powerpoint/2010/main" val="3045176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normAutofit/>
          </a:bodyPr>
          <a:lstStyle>
            <a:lvl1pPr algn="l">
              <a:defRPr sz="3600" b="1" cap="all">
                <a:latin typeface="Arial" pitchFamily="34" charset="0"/>
                <a:cs typeface="Arial" pitchFamily="34" charset="0"/>
              </a:defRPr>
            </a:lvl1pPr>
          </a:lstStyle>
          <a:p>
            <a:r>
              <a:rPr lang="nl-NL" dirty="0"/>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latin typeface="Arial" pitchFamily="34" charset="0"/>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dirty="0"/>
              <a:t>Klik om de modelstijlen te bewerken</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pPr/>
              <a:t>2-3-2021</a:t>
            </a:fld>
            <a:endParaRPr lang="nl-NL"/>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pPr/>
              <a:t>‹nr.›</a:t>
            </a:fld>
            <a:endParaRPr lang="nl-NL"/>
          </a:p>
        </p:txBody>
      </p:sp>
    </p:spTree>
    <p:extLst>
      <p:ext uri="{BB962C8B-B14F-4D97-AF65-F5344CB8AC3E}">
        <p14:creationId xmlns:p14="http://schemas.microsoft.com/office/powerpoint/2010/main" val="26034245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itchFamily="34" charset="0"/>
                <a:cs typeface="Arial" pitchFamily="34" charset="0"/>
              </a:defRPr>
            </a:lvl1pPr>
          </a:lstStyle>
          <a:p>
            <a:r>
              <a:rPr lang="nl-NL" dirty="0"/>
              <a:t>Klik om de stijl te bewerken</a:t>
            </a:r>
          </a:p>
        </p:txBody>
      </p:sp>
      <p:sp>
        <p:nvSpPr>
          <p:cNvPr id="3" name="Tijdelijke aanduiding voor inhoud 2"/>
          <p:cNvSpPr>
            <a:spLocks noGrp="1"/>
          </p:cNvSpPr>
          <p:nvPr>
            <p:ph sz="half" idx="1"/>
          </p:nvPr>
        </p:nvSpPr>
        <p:spPr>
          <a:xfrm>
            <a:off x="609600" y="1600201"/>
            <a:ext cx="53848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p:nvPr>
        </p:nvSpPr>
        <p:spPr>
          <a:xfrm>
            <a:off x="6197600" y="1600201"/>
            <a:ext cx="5384800" cy="4525963"/>
          </a:xfr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vl6pPr>
              <a:defRPr sz="1800"/>
            </a:lvl6pPr>
            <a:lvl7pPr>
              <a:defRPr sz="1800"/>
            </a:lvl7pPr>
            <a:lvl8pPr>
              <a:defRPr sz="1800"/>
            </a:lvl8pPr>
            <a:lvl9pPr>
              <a:defRPr sz="1800"/>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pPr/>
              <a:t>2-3-2021</a:t>
            </a:fld>
            <a:endParaRPr lang="nl-NL"/>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pPr/>
              <a:t>‹nr.›</a:t>
            </a:fld>
            <a:endParaRPr lang="nl-NL"/>
          </a:p>
        </p:txBody>
      </p:sp>
    </p:spTree>
    <p:extLst>
      <p:ext uri="{BB962C8B-B14F-4D97-AF65-F5344CB8AC3E}">
        <p14:creationId xmlns:p14="http://schemas.microsoft.com/office/powerpoint/2010/main" val="8606097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nl-NL" dirty="0"/>
              <a:t>Klik om de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pPr/>
              <a:t>2-3-2021</a:t>
            </a:fld>
            <a:endParaRPr lang="nl-NL"/>
          </a:p>
        </p:txBody>
      </p:sp>
      <p:sp>
        <p:nvSpPr>
          <p:cNvPr id="8" name="Tijdelijke aanduiding voor voettekst 7"/>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9" name="Tijdelijke aanduiding voor dianummer 8"/>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pPr/>
              <a:t>‹nr.›</a:t>
            </a:fld>
            <a:endParaRPr lang="nl-NL"/>
          </a:p>
        </p:txBody>
      </p:sp>
    </p:spTree>
    <p:extLst>
      <p:ext uri="{BB962C8B-B14F-4D97-AF65-F5344CB8AC3E}">
        <p14:creationId xmlns:p14="http://schemas.microsoft.com/office/powerpoint/2010/main" val="8702811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pPr/>
              <a:t>2-3-2021</a:t>
            </a:fld>
            <a:endParaRPr lang="nl-NL"/>
          </a:p>
        </p:txBody>
      </p:sp>
      <p:sp>
        <p:nvSpPr>
          <p:cNvPr id="3" name="Tijdelijke aanduiding voor voettekst 2"/>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4" name="Tijdelijke aanduiding voor dianummer 3"/>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pPr/>
              <a:t>‹nr.›</a:t>
            </a:fld>
            <a:endParaRPr lang="nl-NL"/>
          </a:p>
        </p:txBody>
      </p:sp>
    </p:spTree>
    <p:extLst>
      <p:ext uri="{BB962C8B-B14F-4D97-AF65-F5344CB8AC3E}">
        <p14:creationId xmlns:p14="http://schemas.microsoft.com/office/powerpoint/2010/main" val="42041701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inhoud 2"/>
          <p:cNvSpPr>
            <a:spLocks noGrp="1"/>
          </p:cNvSpPr>
          <p:nvPr>
            <p:ph idx="1"/>
          </p:nvPr>
        </p:nvSpPr>
        <p:spPr>
          <a:xfrm>
            <a:off x="4766733" y="273051"/>
            <a:ext cx="6815667" cy="5853113"/>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pPr/>
              <a:t>2-3-2021</a:t>
            </a:fld>
            <a:endParaRPr lang="nl-NL"/>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pPr/>
              <a:t>‹nr.›</a:t>
            </a:fld>
            <a:endParaRPr lang="nl-NL"/>
          </a:p>
        </p:txBody>
      </p:sp>
    </p:spTree>
    <p:extLst>
      <p:ext uri="{BB962C8B-B14F-4D97-AF65-F5344CB8AC3E}">
        <p14:creationId xmlns:p14="http://schemas.microsoft.com/office/powerpoint/2010/main" val="40998662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dirty="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pPr/>
              <a:t>2-3-2021</a:t>
            </a:fld>
            <a:endParaRPr lang="nl-NL"/>
          </a:p>
        </p:txBody>
      </p:sp>
      <p:sp>
        <p:nvSpPr>
          <p:cNvPr id="6" name="Tijdelijke aanduiding voor voettekst 5"/>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7" name="Tijdelijke aanduiding voor dianummer 6"/>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pPr/>
              <a:t>‹nr.›</a:t>
            </a:fld>
            <a:endParaRPr lang="nl-NL"/>
          </a:p>
        </p:txBody>
      </p:sp>
    </p:spTree>
    <p:extLst>
      <p:ext uri="{BB962C8B-B14F-4D97-AF65-F5344CB8AC3E}">
        <p14:creationId xmlns:p14="http://schemas.microsoft.com/office/powerpoint/2010/main" val="2837613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3D4AFF-DE08-49C6-9890-0566598DB58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34E4BA8-9DC0-42DF-AAFF-452FDB49F0CB}"/>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88BE619-7C5B-424A-A3D2-BA20C6420CAF}"/>
              </a:ext>
            </a:extLst>
          </p:cNvPr>
          <p:cNvSpPr>
            <a:spLocks noGrp="1"/>
          </p:cNvSpPr>
          <p:nvPr>
            <p:ph type="dt" sz="half" idx="10"/>
          </p:nvPr>
        </p:nvSpPr>
        <p:spPr/>
        <p:txBody>
          <a:bodyPr/>
          <a:lstStyle/>
          <a:p>
            <a:fld id="{FABA6817-34EB-48BC-A12B-9919070E1896}" type="datetimeFigureOut">
              <a:rPr lang="nl-NL" smtClean="0"/>
              <a:t>2-3-2021</a:t>
            </a:fld>
            <a:endParaRPr lang="nl-NL"/>
          </a:p>
        </p:txBody>
      </p:sp>
      <p:sp>
        <p:nvSpPr>
          <p:cNvPr id="5" name="Tijdelijke aanduiding voor voettekst 4">
            <a:extLst>
              <a:ext uri="{FF2B5EF4-FFF2-40B4-BE49-F238E27FC236}">
                <a16:creationId xmlns:a16="http://schemas.microsoft.com/office/drawing/2014/main" id="{498F3028-AD4B-414C-B04E-7AE27BC782B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0B731C99-AD39-42CB-B329-11DD479F40D9}"/>
              </a:ext>
            </a:extLst>
          </p:cNvPr>
          <p:cNvSpPr>
            <a:spLocks noGrp="1"/>
          </p:cNvSpPr>
          <p:nvPr>
            <p:ph type="sldNum" sz="quarter" idx="12"/>
          </p:nvPr>
        </p:nvSpPr>
        <p:spPr/>
        <p:txBody>
          <a:bodyPr/>
          <a:lstStyle/>
          <a:p>
            <a:fld id="{3CC7E38C-8D44-43A9-A0A8-E81091A5B70F}" type="slidenum">
              <a:rPr lang="nl-NL" smtClean="0"/>
              <a:t>‹nr.›</a:t>
            </a:fld>
            <a:endParaRPr lang="nl-NL"/>
          </a:p>
        </p:txBody>
      </p:sp>
    </p:spTree>
    <p:extLst>
      <p:ext uri="{BB962C8B-B14F-4D97-AF65-F5344CB8AC3E}">
        <p14:creationId xmlns:p14="http://schemas.microsoft.com/office/powerpoint/2010/main" val="39366735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pPr/>
              <a:t>2-3-2021</a:t>
            </a:fld>
            <a:endParaRPr lang="nl-NL"/>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pPr/>
              <a:t>‹nr.›</a:t>
            </a:fld>
            <a:endParaRPr lang="nl-NL"/>
          </a:p>
        </p:txBody>
      </p:sp>
    </p:spTree>
    <p:extLst>
      <p:ext uri="{BB962C8B-B14F-4D97-AF65-F5344CB8AC3E}">
        <p14:creationId xmlns:p14="http://schemas.microsoft.com/office/powerpoint/2010/main" val="26783540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39"/>
            <a:ext cx="2743200" cy="5851525"/>
          </a:xfrm>
        </p:spPr>
        <p:txBody>
          <a:bodyPr vert="eaVert"/>
          <a:lstStyle>
            <a:lvl1pPr>
              <a:defRPr>
                <a:latin typeface="Arial" panose="020B0604020202020204" pitchFamily="34" charset="0"/>
                <a:cs typeface="Arial" panose="020B0604020202020204" pitchFamily="34" charset="0"/>
              </a:defRPr>
            </a:lvl1pPr>
          </a:lstStyle>
          <a:p>
            <a:r>
              <a:rPr lang="nl-NL"/>
              <a:t>Klik om de stijl te bewerken</a:t>
            </a:r>
          </a:p>
        </p:txBody>
      </p:sp>
      <p:sp>
        <p:nvSpPr>
          <p:cNvPr id="3" name="Tijdelijke aanduiding voor verticale tekst 2"/>
          <p:cNvSpPr>
            <a:spLocks noGrp="1"/>
          </p:cNvSpPr>
          <p:nvPr>
            <p:ph type="body" orient="vert" idx="1"/>
          </p:nvPr>
        </p:nvSpPr>
        <p:spPr>
          <a:xfrm>
            <a:off x="609600" y="274639"/>
            <a:ext cx="8026400" cy="5851525"/>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FDFED390-F77C-4CDE-BB93-EE6416285244}" type="datetimeFigureOut">
              <a:rPr lang="nl-NL" smtClean="0"/>
              <a:pPr/>
              <a:t>2-3-2021</a:t>
            </a:fld>
            <a:endParaRPr lang="nl-NL"/>
          </a:p>
        </p:txBody>
      </p:sp>
      <p:sp>
        <p:nvSpPr>
          <p:cNvPr id="5" name="Tijdelijke aanduiding voor voettekst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nl-NL"/>
          </a:p>
        </p:txBody>
      </p:sp>
      <p:sp>
        <p:nvSpPr>
          <p:cNvPr id="6" name="Tijdelijke aanduiding voor dianumm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3308CA-A037-474B-AA6E-6C7C048F3532}" type="slidenum">
              <a:rPr lang="nl-NL" smtClean="0"/>
              <a:pPr/>
              <a:t>‹nr.›</a:t>
            </a:fld>
            <a:endParaRPr lang="nl-NL"/>
          </a:p>
        </p:txBody>
      </p:sp>
    </p:spTree>
    <p:extLst>
      <p:ext uri="{BB962C8B-B14F-4D97-AF65-F5344CB8AC3E}">
        <p14:creationId xmlns:p14="http://schemas.microsoft.com/office/powerpoint/2010/main" val="990912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8"/>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het opmaakprofiel van de modelondertitel te bewerken</a:t>
            </a:r>
          </a:p>
        </p:txBody>
      </p:sp>
      <p:sp>
        <p:nvSpPr>
          <p:cNvPr id="4" name="Tijdelijke aanduiding voor datum 3"/>
          <p:cNvSpPr>
            <a:spLocks noGrp="1"/>
          </p:cNvSpPr>
          <p:nvPr>
            <p:ph type="dt" sz="half" idx="10"/>
          </p:nvPr>
        </p:nvSpPr>
        <p:spPr/>
        <p:txBody>
          <a:bodyPr/>
          <a:lstStyle>
            <a:lvl1pPr>
              <a:defRPr/>
            </a:lvl1pPr>
          </a:lstStyle>
          <a:p>
            <a:pPr>
              <a:defRPr/>
            </a:pPr>
            <a:fld id="{3A245217-E1D8-4A08-9A5A-F0C2E9D022D6}" type="datetimeFigureOut">
              <a:rPr lang="nl-NL"/>
              <a:pPr>
                <a:defRPr/>
              </a:pPr>
              <a:t>2-3-2021</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p:txBody>
          <a:bodyPr/>
          <a:lstStyle>
            <a:lvl1pPr>
              <a:defRPr/>
            </a:lvl1pPr>
          </a:lstStyle>
          <a:p>
            <a:pPr>
              <a:defRPr/>
            </a:pPr>
            <a:fld id="{953A9D70-CE48-4679-8DD9-371074723C51}" type="slidenum">
              <a:rPr lang="nl-NL"/>
              <a:pPr>
                <a:defRPr/>
              </a:pPr>
              <a:t>‹nr.›</a:t>
            </a:fld>
            <a:endParaRPr lang="nl-NL"/>
          </a:p>
        </p:txBody>
      </p:sp>
    </p:spTree>
    <p:extLst>
      <p:ext uri="{BB962C8B-B14F-4D97-AF65-F5344CB8AC3E}">
        <p14:creationId xmlns:p14="http://schemas.microsoft.com/office/powerpoint/2010/main" val="21606084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pPr>
              <a:defRPr/>
            </a:pPr>
            <a:fld id="{E57293CA-0EC8-4CDC-AD6F-0735FEAD00B5}" type="datetimeFigureOut">
              <a:rPr lang="nl-NL"/>
              <a:pPr>
                <a:defRPr/>
              </a:pPr>
              <a:t>2-3-2021</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p:txBody>
          <a:bodyPr/>
          <a:lstStyle>
            <a:lvl1pPr>
              <a:defRPr/>
            </a:lvl1pPr>
          </a:lstStyle>
          <a:p>
            <a:pPr>
              <a:defRPr/>
            </a:pPr>
            <a:fld id="{95E5857A-0601-4C0E-B535-DF1AB2312EC3}" type="slidenum">
              <a:rPr lang="nl-NL"/>
              <a:pPr>
                <a:defRPr/>
              </a:pPr>
              <a:t>‹nr.›</a:t>
            </a:fld>
            <a:endParaRPr lang="nl-NL"/>
          </a:p>
        </p:txBody>
      </p:sp>
    </p:spTree>
    <p:extLst>
      <p:ext uri="{BB962C8B-B14F-4D97-AF65-F5344CB8AC3E}">
        <p14:creationId xmlns:p14="http://schemas.microsoft.com/office/powerpoint/2010/main" val="10684804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3"/>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lvl1pPr>
              <a:defRPr/>
            </a:lvl1pPr>
          </a:lstStyle>
          <a:p>
            <a:pPr>
              <a:defRPr/>
            </a:pPr>
            <a:fld id="{37A480DF-6036-4035-AE56-6DB0BFCAC234}" type="datetimeFigureOut">
              <a:rPr lang="nl-NL"/>
              <a:pPr>
                <a:defRPr/>
              </a:pPr>
              <a:t>2-3-2021</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p:txBody>
          <a:bodyPr/>
          <a:lstStyle>
            <a:lvl1pPr>
              <a:defRPr/>
            </a:lvl1pPr>
          </a:lstStyle>
          <a:p>
            <a:pPr>
              <a:defRPr/>
            </a:pPr>
            <a:fld id="{BFCBB0AC-00E6-4A55-BCE4-675B56EF50B9}" type="slidenum">
              <a:rPr lang="nl-NL"/>
              <a:pPr>
                <a:defRPr/>
              </a:pPr>
              <a:t>‹nr.›</a:t>
            </a:fld>
            <a:endParaRPr lang="nl-NL"/>
          </a:p>
        </p:txBody>
      </p:sp>
    </p:spTree>
    <p:extLst>
      <p:ext uri="{BB962C8B-B14F-4D97-AF65-F5344CB8AC3E}">
        <p14:creationId xmlns:p14="http://schemas.microsoft.com/office/powerpoint/2010/main" val="23503266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3"/>
          <p:cNvSpPr>
            <a:spLocks noGrp="1"/>
          </p:cNvSpPr>
          <p:nvPr>
            <p:ph type="dt" sz="half" idx="10"/>
          </p:nvPr>
        </p:nvSpPr>
        <p:spPr/>
        <p:txBody>
          <a:bodyPr/>
          <a:lstStyle>
            <a:lvl1pPr>
              <a:defRPr/>
            </a:lvl1pPr>
          </a:lstStyle>
          <a:p>
            <a:pPr>
              <a:defRPr/>
            </a:pPr>
            <a:fld id="{BC31C243-9740-47C0-A845-C6F0EFDD3396}" type="datetimeFigureOut">
              <a:rPr lang="nl-NL"/>
              <a:pPr>
                <a:defRPr/>
              </a:pPr>
              <a:t>2-3-2021</a:t>
            </a:fld>
            <a:endParaRPr lang="nl-NL"/>
          </a:p>
        </p:txBody>
      </p:sp>
      <p:sp>
        <p:nvSpPr>
          <p:cNvPr id="6" name="Tijdelijke aanduiding voor voettekst 4"/>
          <p:cNvSpPr>
            <a:spLocks noGrp="1"/>
          </p:cNvSpPr>
          <p:nvPr>
            <p:ph type="ftr" sz="quarter" idx="11"/>
          </p:nvPr>
        </p:nvSpPr>
        <p:spPr/>
        <p:txBody>
          <a:bodyPr/>
          <a:lstStyle>
            <a:lvl1pPr>
              <a:defRPr/>
            </a:lvl1pPr>
          </a:lstStyle>
          <a:p>
            <a:pPr>
              <a:defRPr/>
            </a:pPr>
            <a:endParaRPr lang="nl-NL"/>
          </a:p>
        </p:txBody>
      </p:sp>
      <p:sp>
        <p:nvSpPr>
          <p:cNvPr id="7" name="Tijdelijke aanduiding voor dianummer 5"/>
          <p:cNvSpPr>
            <a:spLocks noGrp="1"/>
          </p:cNvSpPr>
          <p:nvPr>
            <p:ph type="sldNum" sz="quarter" idx="12"/>
          </p:nvPr>
        </p:nvSpPr>
        <p:spPr/>
        <p:txBody>
          <a:bodyPr/>
          <a:lstStyle>
            <a:lvl1pPr>
              <a:defRPr/>
            </a:lvl1pPr>
          </a:lstStyle>
          <a:p>
            <a:pPr>
              <a:defRPr/>
            </a:pPr>
            <a:fld id="{89DA5CFE-AC37-41A2-B2E0-8AA7295A7E88}" type="slidenum">
              <a:rPr lang="nl-NL"/>
              <a:pPr>
                <a:defRPr/>
              </a:pPr>
              <a:t>‹nr.›</a:t>
            </a:fld>
            <a:endParaRPr lang="nl-NL"/>
          </a:p>
        </p:txBody>
      </p:sp>
    </p:spTree>
    <p:extLst>
      <p:ext uri="{BB962C8B-B14F-4D97-AF65-F5344CB8AC3E}">
        <p14:creationId xmlns:p14="http://schemas.microsoft.com/office/powerpoint/2010/main" val="11581306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3"/>
          <p:cNvSpPr>
            <a:spLocks noGrp="1"/>
          </p:cNvSpPr>
          <p:nvPr>
            <p:ph type="dt" sz="half" idx="10"/>
          </p:nvPr>
        </p:nvSpPr>
        <p:spPr/>
        <p:txBody>
          <a:bodyPr/>
          <a:lstStyle>
            <a:lvl1pPr>
              <a:defRPr/>
            </a:lvl1pPr>
          </a:lstStyle>
          <a:p>
            <a:pPr>
              <a:defRPr/>
            </a:pPr>
            <a:fld id="{1970CFCA-A420-4A1F-8A2A-784A05E4193E}" type="datetimeFigureOut">
              <a:rPr lang="nl-NL"/>
              <a:pPr>
                <a:defRPr/>
              </a:pPr>
              <a:t>2-3-2021</a:t>
            </a:fld>
            <a:endParaRPr lang="nl-NL"/>
          </a:p>
        </p:txBody>
      </p:sp>
      <p:sp>
        <p:nvSpPr>
          <p:cNvPr id="8" name="Tijdelijke aanduiding voor voettekst 4"/>
          <p:cNvSpPr>
            <a:spLocks noGrp="1"/>
          </p:cNvSpPr>
          <p:nvPr>
            <p:ph type="ftr" sz="quarter" idx="11"/>
          </p:nvPr>
        </p:nvSpPr>
        <p:spPr/>
        <p:txBody>
          <a:bodyPr/>
          <a:lstStyle>
            <a:lvl1pPr>
              <a:defRPr/>
            </a:lvl1pPr>
          </a:lstStyle>
          <a:p>
            <a:pPr>
              <a:defRPr/>
            </a:pPr>
            <a:endParaRPr lang="nl-NL"/>
          </a:p>
        </p:txBody>
      </p:sp>
      <p:sp>
        <p:nvSpPr>
          <p:cNvPr id="9" name="Tijdelijke aanduiding voor dianummer 5"/>
          <p:cNvSpPr>
            <a:spLocks noGrp="1"/>
          </p:cNvSpPr>
          <p:nvPr>
            <p:ph type="sldNum" sz="quarter" idx="12"/>
          </p:nvPr>
        </p:nvSpPr>
        <p:spPr/>
        <p:txBody>
          <a:bodyPr/>
          <a:lstStyle>
            <a:lvl1pPr>
              <a:defRPr/>
            </a:lvl1pPr>
          </a:lstStyle>
          <a:p>
            <a:pPr>
              <a:defRPr/>
            </a:pPr>
            <a:fld id="{0EDE3788-BF68-42D2-A760-21CED4A205DD}" type="slidenum">
              <a:rPr lang="nl-NL"/>
              <a:pPr>
                <a:defRPr/>
              </a:pPr>
              <a:t>‹nr.›</a:t>
            </a:fld>
            <a:endParaRPr lang="nl-NL"/>
          </a:p>
        </p:txBody>
      </p:sp>
    </p:spTree>
    <p:extLst>
      <p:ext uri="{BB962C8B-B14F-4D97-AF65-F5344CB8AC3E}">
        <p14:creationId xmlns:p14="http://schemas.microsoft.com/office/powerpoint/2010/main" val="26310203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3"/>
          <p:cNvSpPr>
            <a:spLocks noGrp="1"/>
          </p:cNvSpPr>
          <p:nvPr>
            <p:ph type="dt" sz="half" idx="10"/>
          </p:nvPr>
        </p:nvSpPr>
        <p:spPr/>
        <p:txBody>
          <a:bodyPr/>
          <a:lstStyle>
            <a:lvl1pPr>
              <a:defRPr/>
            </a:lvl1pPr>
          </a:lstStyle>
          <a:p>
            <a:pPr>
              <a:defRPr/>
            </a:pPr>
            <a:fld id="{E11F7306-7EA2-4032-9D01-54C26DF99BA4}" type="datetimeFigureOut">
              <a:rPr lang="nl-NL"/>
              <a:pPr>
                <a:defRPr/>
              </a:pPr>
              <a:t>2-3-2021</a:t>
            </a:fld>
            <a:endParaRPr lang="nl-NL"/>
          </a:p>
        </p:txBody>
      </p:sp>
      <p:sp>
        <p:nvSpPr>
          <p:cNvPr id="4" name="Tijdelijke aanduiding voor voettekst 4"/>
          <p:cNvSpPr>
            <a:spLocks noGrp="1"/>
          </p:cNvSpPr>
          <p:nvPr>
            <p:ph type="ftr" sz="quarter" idx="11"/>
          </p:nvPr>
        </p:nvSpPr>
        <p:spPr/>
        <p:txBody>
          <a:bodyPr/>
          <a:lstStyle>
            <a:lvl1pPr>
              <a:defRPr/>
            </a:lvl1pPr>
          </a:lstStyle>
          <a:p>
            <a:pPr>
              <a:defRPr/>
            </a:pPr>
            <a:endParaRPr lang="nl-NL"/>
          </a:p>
        </p:txBody>
      </p:sp>
      <p:sp>
        <p:nvSpPr>
          <p:cNvPr id="5" name="Tijdelijke aanduiding voor dianummer 5"/>
          <p:cNvSpPr>
            <a:spLocks noGrp="1"/>
          </p:cNvSpPr>
          <p:nvPr>
            <p:ph type="sldNum" sz="quarter" idx="12"/>
          </p:nvPr>
        </p:nvSpPr>
        <p:spPr/>
        <p:txBody>
          <a:bodyPr/>
          <a:lstStyle>
            <a:lvl1pPr>
              <a:defRPr/>
            </a:lvl1pPr>
          </a:lstStyle>
          <a:p>
            <a:pPr>
              <a:defRPr/>
            </a:pPr>
            <a:fld id="{87B7C5D0-2556-41FD-A59A-DFF72E895266}" type="slidenum">
              <a:rPr lang="nl-NL"/>
              <a:pPr>
                <a:defRPr/>
              </a:pPr>
              <a:t>‹nr.›</a:t>
            </a:fld>
            <a:endParaRPr lang="nl-NL"/>
          </a:p>
        </p:txBody>
      </p:sp>
    </p:spTree>
    <p:extLst>
      <p:ext uri="{BB962C8B-B14F-4D97-AF65-F5344CB8AC3E}">
        <p14:creationId xmlns:p14="http://schemas.microsoft.com/office/powerpoint/2010/main" val="17714683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p:cNvSpPr>
            <a:spLocks noGrp="1"/>
          </p:cNvSpPr>
          <p:nvPr>
            <p:ph type="dt" sz="half" idx="10"/>
          </p:nvPr>
        </p:nvSpPr>
        <p:spPr/>
        <p:txBody>
          <a:bodyPr/>
          <a:lstStyle>
            <a:lvl1pPr>
              <a:defRPr/>
            </a:lvl1pPr>
          </a:lstStyle>
          <a:p>
            <a:pPr>
              <a:defRPr/>
            </a:pPr>
            <a:fld id="{9CDE873F-2990-4DEB-8586-A119EEA4F69D}" type="datetimeFigureOut">
              <a:rPr lang="nl-NL"/>
              <a:pPr>
                <a:defRPr/>
              </a:pPr>
              <a:t>2-3-2021</a:t>
            </a:fld>
            <a:endParaRPr lang="nl-NL"/>
          </a:p>
        </p:txBody>
      </p:sp>
      <p:sp>
        <p:nvSpPr>
          <p:cNvPr id="3" name="Tijdelijke aanduiding voor voettekst 4"/>
          <p:cNvSpPr>
            <a:spLocks noGrp="1"/>
          </p:cNvSpPr>
          <p:nvPr>
            <p:ph type="ftr" sz="quarter" idx="11"/>
          </p:nvPr>
        </p:nvSpPr>
        <p:spPr/>
        <p:txBody>
          <a:bodyPr/>
          <a:lstStyle>
            <a:lvl1pPr>
              <a:defRPr/>
            </a:lvl1pPr>
          </a:lstStyle>
          <a:p>
            <a:pPr>
              <a:defRPr/>
            </a:pPr>
            <a:endParaRPr lang="nl-NL"/>
          </a:p>
        </p:txBody>
      </p:sp>
      <p:sp>
        <p:nvSpPr>
          <p:cNvPr id="4" name="Tijdelijke aanduiding voor dianummer 5"/>
          <p:cNvSpPr>
            <a:spLocks noGrp="1"/>
          </p:cNvSpPr>
          <p:nvPr>
            <p:ph type="sldNum" sz="quarter" idx="12"/>
          </p:nvPr>
        </p:nvSpPr>
        <p:spPr/>
        <p:txBody>
          <a:bodyPr/>
          <a:lstStyle>
            <a:lvl1pPr>
              <a:defRPr/>
            </a:lvl1pPr>
          </a:lstStyle>
          <a:p>
            <a:pPr>
              <a:defRPr/>
            </a:pPr>
            <a:fld id="{DA1CB64D-B2EC-475D-96F0-DFEF36EF2E9F}" type="slidenum">
              <a:rPr lang="nl-NL"/>
              <a:pPr>
                <a:defRPr/>
              </a:pPr>
              <a:t>‹nr.›</a:t>
            </a:fld>
            <a:endParaRPr lang="nl-NL"/>
          </a:p>
        </p:txBody>
      </p:sp>
    </p:spTree>
    <p:extLst>
      <p:ext uri="{BB962C8B-B14F-4D97-AF65-F5344CB8AC3E}">
        <p14:creationId xmlns:p14="http://schemas.microsoft.com/office/powerpoint/2010/main" val="38840853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2" y="273050"/>
            <a:ext cx="4011084"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3"/>
          <p:cNvSpPr>
            <a:spLocks noGrp="1"/>
          </p:cNvSpPr>
          <p:nvPr>
            <p:ph type="dt" sz="half" idx="10"/>
          </p:nvPr>
        </p:nvSpPr>
        <p:spPr/>
        <p:txBody>
          <a:bodyPr/>
          <a:lstStyle>
            <a:lvl1pPr>
              <a:defRPr/>
            </a:lvl1pPr>
          </a:lstStyle>
          <a:p>
            <a:pPr>
              <a:defRPr/>
            </a:pPr>
            <a:fld id="{B518532C-A93D-4779-BBD2-015BABC033A0}" type="datetimeFigureOut">
              <a:rPr lang="nl-NL"/>
              <a:pPr>
                <a:defRPr/>
              </a:pPr>
              <a:t>2-3-2021</a:t>
            </a:fld>
            <a:endParaRPr lang="nl-NL"/>
          </a:p>
        </p:txBody>
      </p:sp>
      <p:sp>
        <p:nvSpPr>
          <p:cNvPr id="6" name="Tijdelijke aanduiding voor voettekst 4"/>
          <p:cNvSpPr>
            <a:spLocks noGrp="1"/>
          </p:cNvSpPr>
          <p:nvPr>
            <p:ph type="ftr" sz="quarter" idx="11"/>
          </p:nvPr>
        </p:nvSpPr>
        <p:spPr/>
        <p:txBody>
          <a:bodyPr/>
          <a:lstStyle>
            <a:lvl1pPr>
              <a:defRPr/>
            </a:lvl1pPr>
          </a:lstStyle>
          <a:p>
            <a:pPr>
              <a:defRPr/>
            </a:pPr>
            <a:endParaRPr lang="nl-NL"/>
          </a:p>
        </p:txBody>
      </p:sp>
      <p:sp>
        <p:nvSpPr>
          <p:cNvPr id="7" name="Tijdelijke aanduiding voor dianummer 5"/>
          <p:cNvSpPr>
            <a:spLocks noGrp="1"/>
          </p:cNvSpPr>
          <p:nvPr>
            <p:ph type="sldNum" sz="quarter" idx="12"/>
          </p:nvPr>
        </p:nvSpPr>
        <p:spPr/>
        <p:txBody>
          <a:bodyPr/>
          <a:lstStyle>
            <a:lvl1pPr>
              <a:defRPr/>
            </a:lvl1pPr>
          </a:lstStyle>
          <a:p>
            <a:pPr>
              <a:defRPr/>
            </a:pPr>
            <a:fld id="{A15750DD-F5F6-4A32-9969-FDEB3282BA02}" type="slidenum">
              <a:rPr lang="nl-NL"/>
              <a:pPr>
                <a:defRPr/>
              </a:pPr>
              <a:t>‹nr.›</a:t>
            </a:fld>
            <a:endParaRPr lang="nl-NL"/>
          </a:p>
        </p:txBody>
      </p:sp>
    </p:spTree>
    <p:extLst>
      <p:ext uri="{BB962C8B-B14F-4D97-AF65-F5344CB8AC3E}">
        <p14:creationId xmlns:p14="http://schemas.microsoft.com/office/powerpoint/2010/main" val="1172585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D6EE7E-2D80-4488-8F12-67EAE0990EC2}"/>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43F12511-D602-4436-9569-5222AD29E2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07B1A2FE-7193-4AFF-8CC4-F873C202FA65}"/>
              </a:ext>
            </a:extLst>
          </p:cNvPr>
          <p:cNvSpPr>
            <a:spLocks noGrp="1"/>
          </p:cNvSpPr>
          <p:nvPr>
            <p:ph type="dt" sz="half" idx="10"/>
          </p:nvPr>
        </p:nvSpPr>
        <p:spPr/>
        <p:txBody>
          <a:bodyPr/>
          <a:lstStyle/>
          <a:p>
            <a:fld id="{FABA6817-34EB-48BC-A12B-9919070E1896}" type="datetimeFigureOut">
              <a:rPr lang="nl-NL" smtClean="0"/>
              <a:t>2-3-2021</a:t>
            </a:fld>
            <a:endParaRPr lang="nl-NL"/>
          </a:p>
        </p:txBody>
      </p:sp>
      <p:sp>
        <p:nvSpPr>
          <p:cNvPr id="5" name="Tijdelijke aanduiding voor voettekst 4">
            <a:extLst>
              <a:ext uri="{FF2B5EF4-FFF2-40B4-BE49-F238E27FC236}">
                <a16:creationId xmlns:a16="http://schemas.microsoft.com/office/drawing/2014/main" id="{0F7A4015-F8B2-49D3-B4A3-35B34499116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E1AC22A-9CD0-4C72-95F8-3B59394CE0B1}"/>
              </a:ext>
            </a:extLst>
          </p:cNvPr>
          <p:cNvSpPr>
            <a:spLocks noGrp="1"/>
          </p:cNvSpPr>
          <p:nvPr>
            <p:ph type="sldNum" sz="quarter" idx="12"/>
          </p:nvPr>
        </p:nvSpPr>
        <p:spPr/>
        <p:txBody>
          <a:bodyPr/>
          <a:lstStyle/>
          <a:p>
            <a:fld id="{3CC7E38C-8D44-43A9-A0A8-E81091A5B70F}" type="slidenum">
              <a:rPr lang="nl-NL" smtClean="0"/>
              <a:t>‹nr.›</a:t>
            </a:fld>
            <a:endParaRPr lang="nl-NL"/>
          </a:p>
        </p:txBody>
      </p:sp>
    </p:spTree>
    <p:extLst>
      <p:ext uri="{BB962C8B-B14F-4D97-AF65-F5344CB8AC3E}">
        <p14:creationId xmlns:p14="http://schemas.microsoft.com/office/powerpoint/2010/main" val="7536733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3"/>
          <p:cNvSpPr>
            <a:spLocks noGrp="1"/>
          </p:cNvSpPr>
          <p:nvPr>
            <p:ph type="dt" sz="half" idx="10"/>
          </p:nvPr>
        </p:nvSpPr>
        <p:spPr/>
        <p:txBody>
          <a:bodyPr/>
          <a:lstStyle>
            <a:lvl1pPr>
              <a:defRPr/>
            </a:lvl1pPr>
          </a:lstStyle>
          <a:p>
            <a:pPr>
              <a:defRPr/>
            </a:pPr>
            <a:fld id="{587DA8AD-127C-46C8-BB95-CA58D08B11DE}" type="datetimeFigureOut">
              <a:rPr lang="nl-NL"/>
              <a:pPr>
                <a:defRPr/>
              </a:pPr>
              <a:t>2-3-2021</a:t>
            </a:fld>
            <a:endParaRPr lang="nl-NL"/>
          </a:p>
        </p:txBody>
      </p:sp>
      <p:sp>
        <p:nvSpPr>
          <p:cNvPr id="6" name="Tijdelijke aanduiding voor voettekst 4"/>
          <p:cNvSpPr>
            <a:spLocks noGrp="1"/>
          </p:cNvSpPr>
          <p:nvPr>
            <p:ph type="ftr" sz="quarter" idx="11"/>
          </p:nvPr>
        </p:nvSpPr>
        <p:spPr/>
        <p:txBody>
          <a:bodyPr/>
          <a:lstStyle>
            <a:lvl1pPr>
              <a:defRPr/>
            </a:lvl1pPr>
          </a:lstStyle>
          <a:p>
            <a:pPr>
              <a:defRPr/>
            </a:pPr>
            <a:endParaRPr lang="nl-NL"/>
          </a:p>
        </p:txBody>
      </p:sp>
      <p:sp>
        <p:nvSpPr>
          <p:cNvPr id="7" name="Tijdelijke aanduiding voor dianummer 5"/>
          <p:cNvSpPr>
            <a:spLocks noGrp="1"/>
          </p:cNvSpPr>
          <p:nvPr>
            <p:ph type="sldNum" sz="quarter" idx="12"/>
          </p:nvPr>
        </p:nvSpPr>
        <p:spPr/>
        <p:txBody>
          <a:bodyPr/>
          <a:lstStyle>
            <a:lvl1pPr>
              <a:defRPr/>
            </a:lvl1pPr>
          </a:lstStyle>
          <a:p>
            <a:pPr>
              <a:defRPr/>
            </a:pPr>
            <a:fld id="{127588DC-7A20-4B62-B2B1-99BF3091DCBA}" type="slidenum">
              <a:rPr lang="nl-NL"/>
              <a:pPr>
                <a:defRPr/>
              </a:pPr>
              <a:t>‹nr.›</a:t>
            </a:fld>
            <a:endParaRPr lang="nl-NL"/>
          </a:p>
        </p:txBody>
      </p:sp>
    </p:spTree>
    <p:extLst>
      <p:ext uri="{BB962C8B-B14F-4D97-AF65-F5344CB8AC3E}">
        <p14:creationId xmlns:p14="http://schemas.microsoft.com/office/powerpoint/2010/main" val="9677572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pPr>
              <a:defRPr/>
            </a:pPr>
            <a:fld id="{CDEC1A76-23E7-4899-9970-BDE9E2675256}" type="datetimeFigureOut">
              <a:rPr lang="nl-NL"/>
              <a:pPr>
                <a:defRPr/>
              </a:pPr>
              <a:t>2-3-2021</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p:txBody>
          <a:bodyPr/>
          <a:lstStyle>
            <a:lvl1pPr>
              <a:defRPr/>
            </a:lvl1pPr>
          </a:lstStyle>
          <a:p>
            <a:pPr>
              <a:defRPr/>
            </a:pPr>
            <a:fld id="{DC5F452E-8EA8-42F8-92BE-0AF923D06A98}" type="slidenum">
              <a:rPr lang="nl-NL"/>
              <a:pPr>
                <a:defRPr/>
              </a:pPr>
              <a:t>‹nr.›</a:t>
            </a:fld>
            <a:endParaRPr lang="nl-NL"/>
          </a:p>
        </p:txBody>
      </p:sp>
    </p:spTree>
    <p:extLst>
      <p:ext uri="{BB962C8B-B14F-4D97-AF65-F5344CB8AC3E}">
        <p14:creationId xmlns:p14="http://schemas.microsoft.com/office/powerpoint/2010/main" val="39728510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41"/>
            <a:ext cx="27432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609600" y="274641"/>
            <a:ext cx="80264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lvl1pPr>
              <a:defRPr/>
            </a:lvl1pPr>
          </a:lstStyle>
          <a:p>
            <a:pPr>
              <a:defRPr/>
            </a:pPr>
            <a:fld id="{7F0DE91D-7D31-466B-9C78-6D5E45E093F7}" type="datetimeFigureOut">
              <a:rPr lang="nl-NL"/>
              <a:pPr>
                <a:defRPr/>
              </a:pPr>
              <a:t>2-3-2021</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nl-NL"/>
          </a:p>
        </p:txBody>
      </p:sp>
      <p:sp>
        <p:nvSpPr>
          <p:cNvPr id="6" name="Tijdelijke aanduiding voor dianummer 5"/>
          <p:cNvSpPr>
            <a:spLocks noGrp="1"/>
          </p:cNvSpPr>
          <p:nvPr>
            <p:ph type="sldNum" sz="quarter" idx="12"/>
          </p:nvPr>
        </p:nvSpPr>
        <p:spPr/>
        <p:txBody>
          <a:bodyPr/>
          <a:lstStyle>
            <a:lvl1pPr>
              <a:defRPr/>
            </a:lvl1pPr>
          </a:lstStyle>
          <a:p>
            <a:pPr>
              <a:defRPr/>
            </a:pPr>
            <a:fld id="{07253EE8-A675-4DDC-809A-9B08AA0EE35E}" type="slidenum">
              <a:rPr lang="nl-NL"/>
              <a:pPr>
                <a:defRPr/>
              </a:pPr>
              <a:t>‹nr.›</a:t>
            </a:fld>
            <a:endParaRPr lang="nl-NL"/>
          </a:p>
        </p:txBody>
      </p:sp>
    </p:spTree>
    <p:extLst>
      <p:ext uri="{BB962C8B-B14F-4D97-AF65-F5344CB8AC3E}">
        <p14:creationId xmlns:p14="http://schemas.microsoft.com/office/powerpoint/2010/main" val="4262037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9E0A6C-1FED-4E0C-B19A-8D1938233CA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731A432-2823-4ABF-A734-03C489DFDDB6}"/>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44C6F315-34B8-4D00-BD23-7B54835FB750}"/>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1D2449D3-8D9D-4383-8DA4-8171D02229DD}"/>
              </a:ext>
            </a:extLst>
          </p:cNvPr>
          <p:cNvSpPr>
            <a:spLocks noGrp="1"/>
          </p:cNvSpPr>
          <p:nvPr>
            <p:ph type="dt" sz="half" idx="10"/>
          </p:nvPr>
        </p:nvSpPr>
        <p:spPr/>
        <p:txBody>
          <a:bodyPr/>
          <a:lstStyle/>
          <a:p>
            <a:fld id="{FABA6817-34EB-48BC-A12B-9919070E1896}" type="datetimeFigureOut">
              <a:rPr lang="nl-NL" smtClean="0"/>
              <a:t>2-3-2021</a:t>
            </a:fld>
            <a:endParaRPr lang="nl-NL"/>
          </a:p>
        </p:txBody>
      </p:sp>
      <p:sp>
        <p:nvSpPr>
          <p:cNvPr id="6" name="Tijdelijke aanduiding voor voettekst 5">
            <a:extLst>
              <a:ext uri="{FF2B5EF4-FFF2-40B4-BE49-F238E27FC236}">
                <a16:creationId xmlns:a16="http://schemas.microsoft.com/office/drawing/2014/main" id="{49591BCF-13B5-4F19-B1B3-5CF797BF850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D7E3F61-3B0F-4FFF-B39F-609BF5F4FF0A}"/>
              </a:ext>
            </a:extLst>
          </p:cNvPr>
          <p:cNvSpPr>
            <a:spLocks noGrp="1"/>
          </p:cNvSpPr>
          <p:nvPr>
            <p:ph type="sldNum" sz="quarter" idx="12"/>
          </p:nvPr>
        </p:nvSpPr>
        <p:spPr/>
        <p:txBody>
          <a:bodyPr/>
          <a:lstStyle/>
          <a:p>
            <a:fld id="{3CC7E38C-8D44-43A9-A0A8-E81091A5B70F}" type="slidenum">
              <a:rPr lang="nl-NL" smtClean="0"/>
              <a:t>‹nr.›</a:t>
            </a:fld>
            <a:endParaRPr lang="nl-NL"/>
          </a:p>
        </p:txBody>
      </p:sp>
    </p:spTree>
    <p:extLst>
      <p:ext uri="{BB962C8B-B14F-4D97-AF65-F5344CB8AC3E}">
        <p14:creationId xmlns:p14="http://schemas.microsoft.com/office/powerpoint/2010/main" val="3593936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4DB79E-FBFC-444D-A729-22E9FFC36E4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60B6AB22-49F6-4705-B4B9-CFA549CC1F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8742285-AE4A-4063-999F-60012E46617E}"/>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B8892D24-DAF4-4383-A8C0-7F55CA3AA1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93E9E42D-BC97-4E21-8537-3CB92E2FD4E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34E1AC52-C3AE-4272-9BF9-4F62E03A9C16}"/>
              </a:ext>
            </a:extLst>
          </p:cNvPr>
          <p:cNvSpPr>
            <a:spLocks noGrp="1"/>
          </p:cNvSpPr>
          <p:nvPr>
            <p:ph type="dt" sz="half" idx="10"/>
          </p:nvPr>
        </p:nvSpPr>
        <p:spPr/>
        <p:txBody>
          <a:bodyPr/>
          <a:lstStyle/>
          <a:p>
            <a:fld id="{FABA6817-34EB-48BC-A12B-9919070E1896}" type="datetimeFigureOut">
              <a:rPr lang="nl-NL" smtClean="0"/>
              <a:t>2-3-2021</a:t>
            </a:fld>
            <a:endParaRPr lang="nl-NL"/>
          </a:p>
        </p:txBody>
      </p:sp>
      <p:sp>
        <p:nvSpPr>
          <p:cNvPr id="8" name="Tijdelijke aanduiding voor voettekst 7">
            <a:extLst>
              <a:ext uri="{FF2B5EF4-FFF2-40B4-BE49-F238E27FC236}">
                <a16:creationId xmlns:a16="http://schemas.microsoft.com/office/drawing/2014/main" id="{57A16E51-49AA-499B-A49C-5C410A9A13B5}"/>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80186F47-C6E6-4FD9-BAE6-DD33C2A70E39}"/>
              </a:ext>
            </a:extLst>
          </p:cNvPr>
          <p:cNvSpPr>
            <a:spLocks noGrp="1"/>
          </p:cNvSpPr>
          <p:nvPr>
            <p:ph type="sldNum" sz="quarter" idx="12"/>
          </p:nvPr>
        </p:nvSpPr>
        <p:spPr/>
        <p:txBody>
          <a:bodyPr/>
          <a:lstStyle/>
          <a:p>
            <a:fld id="{3CC7E38C-8D44-43A9-A0A8-E81091A5B70F}" type="slidenum">
              <a:rPr lang="nl-NL" smtClean="0"/>
              <a:t>‹nr.›</a:t>
            </a:fld>
            <a:endParaRPr lang="nl-NL"/>
          </a:p>
        </p:txBody>
      </p:sp>
    </p:spTree>
    <p:extLst>
      <p:ext uri="{BB962C8B-B14F-4D97-AF65-F5344CB8AC3E}">
        <p14:creationId xmlns:p14="http://schemas.microsoft.com/office/powerpoint/2010/main" val="882327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C4FFBF-2E4C-416C-B64F-4C0F38C0C502}"/>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89D8B8F1-68F3-486A-A474-C806442C9B32}"/>
              </a:ext>
            </a:extLst>
          </p:cNvPr>
          <p:cNvSpPr>
            <a:spLocks noGrp="1"/>
          </p:cNvSpPr>
          <p:nvPr>
            <p:ph type="dt" sz="half" idx="10"/>
          </p:nvPr>
        </p:nvSpPr>
        <p:spPr/>
        <p:txBody>
          <a:bodyPr/>
          <a:lstStyle/>
          <a:p>
            <a:fld id="{FABA6817-34EB-48BC-A12B-9919070E1896}" type="datetimeFigureOut">
              <a:rPr lang="nl-NL" smtClean="0"/>
              <a:t>2-3-2021</a:t>
            </a:fld>
            <a:endParaRPr lang="nl-NL"/>
          </a:p>
        </p:txBody>
      </p:sp>
      <p:sp>
        <p:nvSpPr>
          <p:cNvPr id="4" name="Tijdelijke aanduiding voor voettekst 3">
            <a:extLst>
              <a:ext uri="{FF2B5EF4-FFF2-40B4-BE49-F238E27FC236}">
                <a16:creationId xmlns:a16="http://schemas.microsoft.com/office/drawing/2014/main" id="{6BB6DA2C-791B-4F7B-BA25-84DAD3C807DA}"/>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05E40A16-DAF4-4054-871E-C8EEA4112465}"/>
              </a:ext>
            </a:extLst>
          </p:cNvPr>
          <p:cNvSpPr>
            <a:spLocks noGrp="1"/>
          </p:cNvSpPr>
          <p:nvPr>
            <p:ph type="sldNum" sz="quarter" idx="12"/>
          </p:nvPr>
        </p:nvSpPr>
        <p:spPr/>
        <p:txBody>
          <a:bodyPr/>
          <a:lstStyle/>
          <a:p>
            <a:fld id="{3CC7E38C-8D44-43A9-A0A8-E81091A5B70F}" type="slidenum">
              <a:rPr lang="nl-NL" smtClean="0"/>
              <a:t>‹nr.›</a:t>
            </a:fld>
            <a:endParaRPr lang="nl-NL"/>
          </a:p>
        </p:txBody>
      </p:sp>
    </p:spTree>
    <p:extLst>
      <p:ext uri="{BB962C8B-B14F-4D97-AF65-F5344CB8AC3E}">
        <p14:creationId xmlns:p14="http://schemas.microsoft.com/office/powerpoint/2010/main" val="2510188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8E95AFB2-ACC9-4416-94CE-0EC6D6014F0B}"/>
              </a:ext>
            </a:extLst>
          </p:cNvPr>
          <p:cNvSpPr>
            <a:spLocks noGrp="1"/>
          </p:cNvSpPr>
          <p:nvPr>
            <p:ph type="dt" sz="half" idx="10"/>
          </p:nvPr>
        </p:nvSpPr>
        <p:spPr/>
        <p:txBody>
          <a:bodyPr/>
          <a:lstStyle/>
          <a:p>
            <a:fld id="{FABA6817-34EB-48BC-A12B-9919070E1896}" type="datetimeFigureOut">
              <a:rPr lang="nl-NL" smtClean="0"/>
              <a:t>2-3-2021</a:t>
            </a:fld>
            <a:endParaRPr lang="nl-NL"/>
          </a:p>
        </p:txBody>
      </p:sp>
      <p:sp>
        <p:nvSpPr>
          <p:cNvPr id="3" name="Tijdelijke aanduiding voor voettekst 2">
            <a:extLst>
              <a:ext uri="{FF2B5EF4-FFF2-40B4-BE49-F238E27FC236}">
                <a16:creationId xmlns:a16="http://schemas.microsoft.com/office/drawing/2014/main" id="{64C01907-92A8-4B34-A9DD-94DF2B971115}"/>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0A3552E0-C0C9-4170-86A4-D91CB997B249}"/>
              </a:ext>
            </a:extLst>
          </p:cNvPr>
          <p:cNvSpPr>
            <a:spLocks noGrp="1"/>
          </p:cNvSpPr>
          <p:nvPr>
            <p:ph type="sldNum" sz="quarter" idx="12"/>
          </p:nvPr>
        </p:nvSpPr>
        <p:spPr/>
        <p:txBody>
          <a:bodyPr/>
          <a:lstStyle/>
          <a:p>
            <a:fld id="{3CC7E38C-8D44-43A9-A0A8-E81091A5B70F}" type="slidenum">
              <a:rPr lang="nl-NL" smtClean="0"/>
              <a:t>‹nr.›</a:t>
            </a:fld>
            <a:endParaRPr lang="nl-NL"/>
          </a:p>
        </p:txBody>
      </p:sp>
    </p:spTree>
    <p:extLst>
      <p:ext uri="{BB962C8B-B14F-4D97-AF65-F5344CB8AC3E}">
        <p14:creationId xmlns:p14="http://schemas.microsoft.com/office/powerpoint/2010/main" val="3477634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9F7734-9F83-472F-8B97-0AF0318E516A}"/>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D194FFF9-47C8-4080-BA1E-CB5D3451C0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002BAAF8-4F5F-407A-8862-AC13EF3756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E40B89F-4164-42A0-8831-E6286DFFE389}"/>
              </a:ext>
            </a:extLst>
          </p:cNvPr>
          <p:cNvSpPr>
            <a:spLocks noGrp="1"/>
          </p:cNvSpPr>
          <p:nvPr>
            <p:ph type="dt" sz="half" idx="10"/>
          </p:nvPr>
        </p:nvSpPr>
        <p:spPr/>
        <p:txBody>
          <a:bodyPr/>
          <a:lstStyle/>
          <a:p>
            <a:fld id="{FABA6817-34EB-48BC-A12B-9919070E1896}" type="datetimeFigureOut">
              <a:rPr lang="nl-NL" smtClean="0"/>
              <a:t>2-3-2021</a:t>
            </a:fld>
            <a:endParaRPr lang="nl-NL"/>
          </a:p>
        </p:txBody>
      </p:sp>
      <p:sp>
        <p:nvSpPr>
          <p:cNvPr id="6" name="Tijdelijke aanduiding voor voettekst 5">
            <a:extLst>
              <a:ext uri="{FF2B5EF4-FFF2-40B4-BE49-F238E27FC236}">
                <a16:creationId xmlns:a16="http://schemas.microsoft.com/office/drawing/2014/main" id="{F762361C-2009-4B41-959F-EC759E39B51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85DA03F-4FC0-496E-AD50-4A443C8EF1D2}"/>
              </a:ext>
            </a:extLst>
          </p:cNvPr>
          <p:cNvSpPr>
            <a:spLocks noGrp="1"/>
          </p:cNvSpPr>
          <p:nvPr>
            <p:ph type="sldNum" sz="quarter" idx="12"/>
          </p:nvPr>
        </p:nvSpPr>
        <p:spPr/>
        <p:txBody>
          <a:bodyPr/>
          <a:lstStyle/>
          <a:p>
            <a:fld id="{3CC7E38C-8D44-43A9-A0A8-E81091A5B70F}" type="slidenum">
              <a:rPr lang="nl-NL" smtClean="0"/>
              <a:t>‹nr.›</a:t>
            </a:fld>
            <a:endParaRPr lang="nl-NL"/>
          </a:p>
        </p:txBody>
      </p:sp>
    </p:spTree>
    <p:extLst>
      <p:ext uri="{BB962C8B-B14F-4D97-AF65-F5344CB8AC3E}">
        <p14:creationId xmlns:p14="http://schemas.microsoft.com/office/powerpoint/2010/main" val="294851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2EE4BB-48C8-49E8-A4B8-AE89D975E1C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66E78A7C-FC8B-40BF-8C83-9DF23747A1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E7081382-4236-44DD-8469-BF537F3BCE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A0120F2-A012-49FD-8B17-1D78A83B177A}"/>
              </a:ext>
            </a:extLst>
          </p:cNvPr>
          <p:cNvSpPr>
            <a:spLocks noGrp="1"/>
          </p:cNvSpPr>
          <p:nvPr>
            <p:ph type="dt" sz="half" idx="10"/>
          </p:nvPr>
        </p:nvSpPr>
        <p:spPr/>
        <p:txBody>
          <a:bodyPr/>
          <a:lstStyle/>
          <a:p>
            <a:fld id="{FABA6817-34EB-48BC-A12B-9919070E1896}" type="datetimeFigureOut">
              <a:rPr lang="nl-NL" smtClean="0"/>
              <a:t>2-3-2021</a:t>
            </a:fld>
            <a:endParaRPr lang="nl-NL"/>
          </a:p>
        </p:txBody>
      </p:sp>
      <p:sp>
        <p:nvSpPr>
          <p:cNvPr id="6" name="Tijdelijke aanduiding voor voettekst 5">
            <a:extLst>
              <a:ext uri="{FF2B5EF4-FFF2-40B4-BE49-F238E27FC236}">
                <a16:creationId xmlns:a16="http://schemas.microsoft.com/office/drawing/2014/main" id="{AAA40656-0813-46FF-9064-D6A8EB1517CF}"/>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4C5ABD9-FDAE-4E41-A8E7-37388D9C182F}"/>
              </a:ext>
            </a:extLst>
          </p:cNvPr>
          <p:cNvSpPr>
            <a:spLocks noGrp="1"/>
          </p:cNvSpPr>
          <p:nvPr>
            <p:ph type="sldNum" sz="quarter" idx="12"/>
          </p:nvPr>
        </p:nvSpPr>
        <p:spPr/>
        <p:txBody>
          <a:bodyPr/>
          <a:lstStyle/>
          <a:p>
            <a:fld id="{3CC7E38C-8D44-43A9-A0A8-E81091A5B70F}" type="slidenum">
              <a:rPr lang="nl-NL" smtClean="0"/>
              <a:t>‹nr.›</a:t>
            </a:fld>
            <a:endParaRPr lang="nl-NL"/>
          </a:p>
        </p:txBody>
      </p:sp>
    </p:spTree>
    <p:extLst>
      <p:ext uri="{BB962C8B-B14F-4D97-AF65-F5344CB8AC3E}">
        <p14:creationId xmlns:p14="http://schemas.microsoft.com/office/powerpoint/2010/main" val="2760581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5C3635A-E63B-4181-A06A-F904D3BAD0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B5ABF43-2370-40CF-BA3F-E30FCA211B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44A3354-42B4-4A09-8AE2-96C72FD826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BA6817-34EB-48BC-A12B-9919070E1896}" type="datetimeFigureOut">
              <a:rPr lang="nl-NL" smtClean="0"/>
              <a:t>2-3-2021</a:t>
            </a:fld>
            <a:endParaRPr lang="nl-NL"/>
          </a:p>
        </p:txBody>
      </p:sp>
      <p:sp>
        <p:nvSpPr>
          <p:cNvPr id="5" name="Tijdelijke aanduiding voor voettekst 4">
            <a:extLst>
              <a:ext uri="{FF2B5EF4-FFF2-40B4-BE49-F238E27FC236}">
                <a16:creationId xmlns:a16="http://schemas.microsoft.com/office/drawing/2014/main" id="{E28C9D01-1E59-4A29-A3B9-E6435EE822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BD4CF23F-B827-411E-8273-B8F09D2AAA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C7E38C-8D44-43A9-A0A8-E81091A5B70F}" type="slidenum">
              <a:rPr lang="nl-NL" smtClean="0"/>
              <a:t>‹nr.›</a:t>
            </a:fld>
            <a:endParaRPr lang="nl-NL"/>
          </a:p>
        </p:txBody>
      </p:sp>
    </p:spTree>
    <p:extLst>
      <p:ext uri="{BB962C8B-B14F-4D97-AF65-F5344CB8AC3E}">
        <p14:creationId xmlns:p14="http://schemas.microsoft.com/office/powerpoint/2010/main" val="38431675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FED390-F77C-4CDE-BB93-EE6416285244}" type="datetimeFigureOut">
              <a:rPr lang="nl-NL" smtClean="0"/>
              <a:t>2-3-2021</a:t>
            </a:fld>
            <a:endParaRPr lang="nl-NL"/>
          </a:p>
        </p:txBody>
      </p:sp>
      <p:sp>
        <p:nvSpPr>
          <p:cNvPr id="5" name="Tijdelijke aanduiding voor voettekst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3308CA-A037-474B-AA6E-6C7C048F3532}" type="slidenum">
              <a:rPr lang="nl-NL" smtClean="0"/>
              <a:t>‹nr.›</a:t>
            </a:fld>
            <a:endParaRPr lang="nl-NL"/>
          </a:p>
        </p:txBody>
      </p:sp>
      <p:pic>
        <p:nvPicPr>
          <p:cNvPr id="7" name="Picture 2"/>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1" y="1"/>
            <a:ext cx="12189884" cy="6856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89441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l-NL"/>
              <a:t>Klik om de stijl te bewerken</a:t>
            </a:r>
          </a:p>
        </p:txBody>
      </p:sp>
      <p:sp>
        <p:nvSpPr>
          <p:cNvPr id="1027" name="Tijdelijke aanduiding voor tekst 2"/>
          <p:cNvSpPr>
            <a:spLocks noGrp="1"/>
          </p:cNvSpPr>
          <p:nvPr>
            <p:ph type="body" idx="1"/>
          </p:nvPr>
        </p:nvSpPr>
        <p:spPr bwMode="auto">
          <a:xfrm>
            <a:off x="609600" y="1600203"/>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F47E5F40-2567-4E7B-A81A-06BEE23B1DB6}" type="datetimeFigureOut">
              <a:rPr lang="nl-NL"/>
              <a:pPr>
                <a:defRPr/>
              </a:pPr>
              <a:t>2-3-2021</a:t>
            </a:fld>
            <a:endParaRPr lang="nl-NL"/>
          </a:p>
        </p:txBody>
      </p:sp>
      <p:sp>
        <p:nvSpPr>
          <p:cNvPr id="5" name="Tijdelijke aanduiding voor voettekst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nl-NL"/>
          </a:p>
        </p:txBody>
      </p:sp>
      <p:sp>
        <p:nvSpPr>
          <p:cNvPr id="6" name="Tijdelijke aanduiding voor dianumm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8E8EC2FE-B427-4450-9ECC-CDC39E04BC0F}" type="slidenum">
              <a:rPr lang="nl-NL"/>
              <a:pPr>
                <a:defRPr/>
              </a:pPr>
              <a:t>‹nr.›</a:t>
            </a:fld>
            <a:endParaRPr lang="nl-NL"/>
          </a:p>
        </p:txBody>
      </p:sp>
    </p:spTree>
    <p:extLst>
      <p:ext uri="{BB962C8B-B14F-4D97-AF65-F5344CB8AC3E}">
        <p14:creationId xmlns:p14="http://schemas.microsoft.com/office/powerpoint/2010/main" val="577944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23.jpe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Ziw-wK03TSw"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VmFb95akuSo&amp;feature=emb_imp_woyt" TargetMode="External"/><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svXLUxcN7Pc" TargetMode="External"/><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www.kerknet.be/kerknet-redactie/video/economist-kate-raworth-%E2%80%98donuts-plaats-van-eeuwige-groei%E2%80%99" TargetMode="External"/><Relationship Id="rId7" Type="http://schemas.openxmlformats.org/officeDocument/2006/relationships/hyperlink" Target="https://www.consultancy.nl/nieuws/31952/kringloopwinkels-vervullen-een-belangrijke-maatschappelijke-rol" TargetMode="External"/><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4.png"/><Relationship Id="rId5" Type="http://schemas.openxmlformats.org/officeDocument/2006/relationships/hyperlink" Target="https://www.consultancy.nl/nieuws/32916/circulaire-economie-modellen-leveren-strategisch-voordeel-op"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hyperlink" Target="http://www.biodiversiteit.nl/stad" TargetMode="External"/><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hthoek 1"/>
          <p:cNvSpPr/>
          <p:nvPr/>
        </p:nvSpPr>
        <p:spPr>
          <a:xfrm>
            <a:off x="8842248" y="1481328"/>
            <a:ext cx="2926080" cy="2468880"/>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Light" panose="020F0302020204030204"/>
                <a:ea typeface="+mn-ea"/>
                <a:cs typeface="+mn-cs"/>
              </a:rPr>
              <a:t>Circulaire</a:t>
            </a:r>
            <a:r>
              <a:rPr kumimoji="0" lang="en-US" sz="4000" b="0"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Light" panose="020F0302020204030204"/>
                <a:ea typeface="+mn-ea"/>
                <a:cs typeface="+mn-cs"/>
              </a:rPr>
              <a:t>Economie</a:t>
            </a:r>
            <a:endParaRPr kumimoji="0" lang="en-US" sz="40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2"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217" r="1" b="1"/>
          <a:stretch/>
        </p:blipFill>
        <p:spPr bwMode="auto">
          <a:xfrm>
            <a:off x="921910" y="465243"/>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0300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E4B783-FB7D-453B-828B-654ED86A2F8E}"/>
              </a:ext>
            </a:extLst>
          </p:cNvPr>
          <p:cNvSpPr>
            <a:spLocks noGrp="1"/>
          </p:cNvSpPr>
          <p:nvPr>
            <p:ph type="title"/>
          </p:nvPr>
        </p:nvSpPr>
        <p:spPr/>
        <p:txBody>
          <a:bodyPr/>
          <a:lstStyle/>
          <a:p>
            <a:r>
              <a:rPr lang="nl-NL" sz="2000" dirty="0"/>
              <a:t>Biodiversiteit tot in het centrum</a:t>
            </a:r>
            <a:endParaRPr lang="nl-NL" dirty="0"/>
          </a:p>
        </p:txBody>
      </p:sp>
      <p:sp>
        <p:nvSpPr>
          <p:cNvPr id="4" name="Tijdelijke aanduiding voor tekst 3">
            <a:extLst>
              <a:ext uri="{FF2B5EF4-FFF2-40B4-BE49-F238E27FC236}">
                <a16:creationId xmlns:a16="http://schemas.microsoft.com/office/drawing/2014/main" id="{715DE576-1FE2-47F5-A28A-7A6F34496EB1}"/>
              </a:ext>
            </a:extLst>
          </p:cNvPr>
          <p:cNvSpPr>
            <a:spLocks noGrp="1"/>
          </p:cNvSpPr>
          <p:nvPr>
            <p:ph type="body" sz="half" idx="2"/>
          </p:nvPr>
        </p:nvSpPr>
        <p:spPr/>
        <p:txBody>
          <a:bodyPr/>
          <a:lstStyle/>
          <a:p>
            <a:pPr marL="285750" indent="-285750" algn="l">
              <a:buFont typeface="Arial" panose="020B0604020202020204" pitchFamily="34" charset="0"/>
              <a:buChar char="•"/>
            </a:pPr>
            <a:r>
              <a:rPr lang="nl-NL" b="0" dirty="0">
                <a:effectLst/>
              </a:rPr>
              <a:t>Hoge gebouwen zijn in trek als broedplaats voor slechtvalken.</a:t>
            </a:r>
          </a:p>
          <a:p>
            <a:pPr marL="285750" indent="-285750" algn="l">
              <a:buFont typeface="Arial" panose="020B0604020202020204" pitchFamily="34" charset="0"/>
              <a:buChar char="•"/>
            </a:pPr>
            <a:r>
              <a:rPr lang="nl-NL" b="0" dirty="0">
                <a:effectLst/>
              </a:rPr>
              <a:t>Natuurvriendelijk groen op daken en wanden kan ervoor zorgen dat dergelijke gebouwen fungeren als oases voor vlinders, vogels en bijen.</a:t>
            </a:r>
          </a:p>
          <a:p>
            <a:endParaRPr lang="nl-NL" dirty="0"/>
          </a:p>
        </p:txBody>
      </p:sp>
      <p:pic>
        <p:nvPicPr>
          <p:cNvPr id="4098" name="Picture 2">
            <a:extLst>
              <a:ext uri="{FF2B5EF4-FFF2-40B4-BE49-F238E27FC236}">
                <a16:creationId xmlns:a16="http://schemas.microsoft.com/office/drawing/2014/main" id="{CCD0E6F5-F4FD-4744-A01F-39370341C59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628611" y="655338"/>
            <a:ext cx="2894021" cy="4352608"/>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C6C8EFC1-A78F-4EB6-807E-C3B79C58E95F}"/>
              </a:ext>
            </a:extLst>
          </p:cNvPr>
          <p:cNvPicPr>
            <a:picLocks noChangeAspect="1"/>
          </p:cNvPicPr>
          <p:nvPr/>
        </p:nvPicPr>
        <p:blipFill>
          <a:blip r:embed="rId4"/>
          <a:stretch>
            <a:fillRect/>
          </a:stretch>
        </p:blipFill>
        <p:spPr>
          <a:xfrm>
            <a:off x="5148862" y="869161"/>
            <a:ext cx="2951572" cy="1962481"/>
          </a:xfrm>
          <a:prstGeom prst="rect">
            <a:avLst/>
          </a:prstGeom>
        </p:spPr>
      </p:pic>
      <p:pic>
        <p:nvPicPr>
          <p:cNvPr id="4100" name="Picture 4" descr="Infographic boomvalk-slechtvalk | Wilde vogels, Huisdier vogel, Slechtvalk">
            <a:extLst>
              <a:ext uri="{FF2B5EF4-FFF2-40B4-BE49-F238E27FC236}">
                <a16:creationId xmlns:a16="http://schemas.microsoft.com/office/drawing/2014/main" id="{04991B5E-F276-4AC6-989C-E5C780C8FB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3331" y="4008109"/>
            <a:ext cx="4543778" cy="2576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5966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ob2">
            <a:hlinkClick r:id="rId3"/>
            <a:extLst>
              <a:ext uri="{FF2B5EF4-FFF2-40B4-BE49-F238E27FC236}">
                <a16:creationId xmlns:a16="http://schemas.microsoft.com/office/drawing/2014/main" id="{74E7DF58-63A9-4BD9-9294-6867650FFF47}"/>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358342" y="294062"/>
            <a:ext cx="8343879" cy="62698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Afbeeldingsresultaat voor click me">
            <a:extLst>
              <a:ext uri="{FF2B5EF4-FFF2-40B4-BE49-F238E27FC236}">
                <a16:creationId xmlns:a16="http://schemas.microsoft.com/office/drawing/2014/main" id="{23D9788E-C139-4A37-841A-F796F1BC68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4537" y="4618375"/>
            <a:ext cx="1046682" cy="1210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1854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2817D5F4-97E2-471A-A6FC-9742FDEA4FBE}"/>
              </a:ext>
            </a:extLst>
          </p:cNvPr>
          <p:cNvSpPr>
            <a:spLocks noGrp="1"/>
          </p:cNvSpPr>
          <p:nvPr>
            <p:ph type="title"/>
          </p:nvPr>
        </p:nvSpPr>
        <p:spPr>
          <a:xfrm>
            <a:off x="609600" y="274638"/>
            <a:ext cx="10972800" cy="1143000"/>
          </a:xfrm>
        </p:spPr>
        <p:txBody>
          <a:bodyPr anchor="ctr">
            <a:normAutofit/>
          </a:bodyPr>
          <a:lstStyle/>
          <a:p>
            <a:r>
              <a:rPr lang="nl-NL" dirty="0"/>
              <a:t>Donut economie</a:t>
            </a:r>
          </a:p>
        </p:txBody>
      </p:sp>
      <p:sp>
        <p:nvSpPr>
          <p:cNvPr id="6" name="Tijdelijke aanduiding voor tekst 5">
            <a:extLst>
              <a:ext uri="{FF2B5EF4-FFF2-40B4-BE49-F238E27FC236}">
                <a16:creationId xmlns:a16="http://schemas.microsoft.com/office/drawing/2014/main" id="{2D29C2A6-A785-4D27-A280-B1D4C7F867A2}"/>
              </a:ext>
            </a:extLst>
          </p:cNvPr>
          <p:cNvSpPr>
            <a:spLocks noGrp="1"/>
          </p:cNvSpPr>
          <p:nvPr>
            <p:ph sz="half" idx="1"/>
          </p:nvPr>
        </p:nvSpPr>
        <p:spPr>
          <a:xfrm>
            <a:off x="609600" y="1600201"/>
            <a:ext cx="5384800" cy="4525963"/>
          </a:xfrm>
        </p:spPr>
        <p:txBody>
          <a:bodyPr>
            <a:normAutofit/>
          </a:bodyPr>
          <a:lstStyle/>
          <a:p>
            <a:pPr marL="0" indent="0">
              <a:lnSpc>
                <a:spcPct val="90000"/>
              </a:lnSpc>
              <a:buNone/>
            </a:pPr>
            <a:r>
              <a:rPr lang="nl-NL" sz="2200" b="1" dirty="0"/>
              <a:t>Geen groei meer maar stabiliteit</a:t>
            </a:r>
          </a:p>
          <a:p>
            <a:pPr marL="0" indent="0">
              <a:lnSpc>
                <a:spcPct val="90000"/>
              </a:lnSpc>
              <a:buNone/>
            </a:pPr>
            <a:r>
              <a:rPr lang="nl-NL" sz="2200" b="1" i="0" dirty="0">
                <a:effectLst/>
              </a:rPr>
              <a:t>zeven paden van verandering volgens </a:t>
            </a:r>
            <a:r>
              <a:rPr lang="nl-NL" sz="2200" b="1" i="0" dirty="0" err="1">
                <a:effectLst/>
              </a:rPr>
              <a:t>Raworth</a:t>
            </a:r>
            <a:r>
              <a:rPr lang="nl-NL" sz="2200" b="1" i="0" dirty="0">
                <a:effectLst/>
              </a:rPr>
              <a:t>:</a:t>
            </a:r>
            <a:br>
              <a:rPr lang="nl-NL" sz="2200" dirty="0"/>
            </a:br>
            <a:endParaRPr lang="nl-NL" sz="2200" dirty="0"/>
          </a:p>
          <a:p>
            <a:pPr marL="285750" indent="-285750">
              <a:lnSpc>
                <a:spcPct val="90000"/>
              </a:lnSpc>
              <a:buFont typeface="Wingdings" panose="05000000000000000000" pitchFamily="2" charset="2"/>
              <a:buChar char="§"/>
            </a:pPr>
            <a:r>
              <a:rPr lang="nl-NL" sz="2200" b="0" i="0" dirty="0">
                <a:effectLst/>
              </a:rPr>
              <a:t>mechanisch naar dynamisch</a:t>
            </a:r>
            <a:endParaRPr lang="nl-NL" sz="2200" dirty="0"/>
          </a:p>
          <a:p>
            <a:pPr marL="285750" indent="-285750">
              <a:lnSpc>
                <a:spcPct val="90000"/>
              </a:lnSpc>
              <a:buFont typeface="Wingdings" panose="05000000000000000000" pitchFamily="2" charset="2"/>
              <a:buChar char="§"/>
            </a:pPr>
            <a:r>
              <a:rPr lang="nl-NL" sz="2200" b="0" i="0" dirty="0">
                <a:effectLst/>
              </a:rPr>
              <a:t>atomistisch naar holistisch</a:t>
            </a:r>
          </a:p>
          <a:p>
            <a:pPr marL="285750" indent="-285750">
              <a:lnSpc>
                <a:spcPct val="90000"/>
              </a:lnSpc>
              <a:buFont typeface="Wingdings" panose="05000000000000000000" pitchFamily="2" charset="2"/>
              <a:buChar char="§"/>
            </a:pPr>
            <a:r>
              <a:rPr lang="nl-NL" sz="2200" b="0" i="0" dirty="0">
                <a:effectLst/>
              </a:rPr>
              <a:t>enkelvoudig naar complex distributief</a:t>
            </a:r>
          </a:p>
          <a:p>
            <a:pPr marL="285750" indent="-285750">
              <a:lnSpc>
                <a:spcPct val="90000"/>
              </a:lnSpc>
              <a:buFont typeface="Wingdings" panose="05000000000000000000" pitchFamily="2" charset="2"/>
              <a:buChar char="§"/>
            </a:pPr>
            <a:r>
              <a:rPr lang="nl-NL" sz="2200" b="0" i="0" dirty="0">
                <a:effectLst/>
              </a:rPr>
              <a:t>de egoïstische, rationele mens naar sociale en verbonden mens</a:t>
            </a:r>
          </a:p>
          <a:p>
            <a:pPr marL="285750" indent="-285750">
              <a:lnSpc>
                <a:spcPct val="90000"/>
              </a:lnSpc>
              <a:buFont typeface="Wingdings" panose="05000000000000000000" pitchFamily="2" charset="2"/>
              <a:buChar char="§"/>
            </a:pPr>
            <a:r>
              <a:rPr lang="nl-NL" sz="2200" b="0" i="0" dirty="0">
                <a:effectLst/>
              </a:rPr>
              <a:t>antropocentrisme naar planetair denken  </a:t>
            </a:r>
          </a:p>
          <a:p>
            <a:pPr marL="285750" indent="-285750">
              <a:lnSpc>
                <a:spcPct val="90000"/>
              </a:lnSpc>
              <a:buFont typeface="Wingdings" panose="05000000000000000000" pitchFamily="2" charset="2"/>
              <a:buChar char="§"/>
            </a:pPr>
            <a:r>
              <a:rPr lang="nl-NL" sz="2200" b="0" i="0" dirty="0">
                <a:effectLst/>
              </a:rPr>
              <a:t>Van bruto binnenlands product naar de donut.</a:t>
            </a:r>
            <a:endParaRPr lang="nl-NL" sz="2200" dirty="0"/>
          </a:p>
        </p:txBody>
      </p:sp>
      <p:pic>
        <p:nvPicPr>
          <p:cNvPr id="2050" name="Picture 2" descr="Green Economy – Pacific Green Education Portal">
            <a:extLst>
              <a:ext uri="{FF2B5EF4-FFF2-40B4-BE49-F238E27FC236}">
                <a16:creationId xmlns:a16="http://schemas.microsoft.com/office/drawing/2014/main" id="{1F361F80-E133-47FF-8EB3-6E129CD999E7}"/>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6197600" y="1846481"/>
            <a:ext cx="5384800" cy="4033402"/>
          </a:xfrm>
          <a:prstGeom prst="rect">
            <a:avLst/>
          </a:prstGeom>
          <a:solidFill>
            <a:srgbClr val="FFFFFF"/>
          </a:solidFill>
        </p:spPr>
      </p:pic>
    </p:spTree>
    <p:extLst>
      <p:ext uri="{BB962C8B-B14F-4D97-AF65-F5344CB8AC3E}">
        <p14:creationId xmlns:p14="http://schemas.microsoft.com/office/powerpoint/2010/main" val="620609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8FFBD1-FDD8-45C1-BBB6-3060D1275145}"/>
              </a:ext>
            </a:extLst>
          </p:cNvPr>
          <p:cNvSpPr>
            <a:spLocks noGrp="1"/>
          </p:cNvSpPr>
          <p:nvPr>
            <p:ph type="title"/>
          </p:nvPr>
        </p:nvSpPr>
        <p:spPr/>
        <p:txBody>
          <a:bodyPr/>
          <a:lstStyle/>
          <a:p>
            <a:r>
              <a:rPr lang="nl-NL" dirty="0"/>
              <a:t>Hoe en wat, is dat nou…</a:t>
            </a:r>
          </a:p>
        </p:txBody>
      </p:sp>
      <p:graphicFrame>
        <p:nvGraphicFramePr>
          <p:cNvPr id="8" name="Tabel 8">
            <a:extLst>
              <a:ext uri="{FF2B5EF4-FFF2-40B4-BE49-F238E27FC236}">
                <a16:creationId xmlns:a16="http://schemas.microsoft.com/office/drawing/2014/main" id="{FB3563E9-D5AB-4AA3-869D-EDCA5C8F20E0}"/>
              </a:ext>
            </a:extLst>
          </p:cNvPr>
          <p:cNvGraphicFramePr>
            <a:graphicFrameLocks noGrp="1"/>
          </p:cNvGraphicFramePr>
          <p:nvPr>
            <p:ph sz="half" idx="1"/>
            <p:extLst>
              <p:ext uri="{D42A27DB-BD31-4B8C-83A1-F6EECF244321}">
                <p14:modId xmlns:p14="http://schemas.microsoft.com/office/powerpoint/2010/main" val="3765495985"/>
              </p:ext>
            </p:extLst>
          </p:nvPr>
        </p:nvGraphicFramePr>
        <p:xfrm>
          <a:off x="609600" y="1854200"/>
          <a:ext cx="5384800" cy="4216400"/>
        </p:xfrm>
        <a:graphic>
          <a:graphicData uri="http://schemas.openxmlformats.org/drawingml/2006/table">
            <a:tbl>
              <a:tblPr firstRow="1" bandRow="1">
                <a:tableStyleId>{5C22544A-7EE6-4342-B048-85BDC9FD1C3A}</a:tableStyleId>
              </a:tblPr>
              <a:tblGrid>
                <a:gridCol w="2692400">
                  <a:extLst>
                    <a:ext uri="{9D8B030D-6E8A-4147-A177-3AD203B41FA5}">
                      <a16:colId xmlns:a16="http://schemas.microsoft.com/office/drawing/2014/main" val="3581488994"/>
                    </a:ext>
                  </a:extLst>
                </a:gridCol>
                <a:gridCol w="2692400">
                  <a:extLst>
                    <a:ext uri="{9D8B030D-6E8A-4147-A177-3AD203B41FA5}">
                      <a16:colId xmlns:a16="http://schemas.microsoft.com/office/drawing/2014/main" val="264082757"/>
                    </a:ext>
                  </a:extLst>
                </a:gridCol>
              </a:tblGrid>
              <a:tr h="0">
                <a:tc>
                  <a:txBody>
                    <a:bodyPr/>
                    <a:lstStyle/>
                    <a:p>
                      <a:r>
                        <a:rPr lang="nl-NL" dirty="0"/>
                        <a:t>Oude economie</a:t>
                      </a:r>
                    </a:p>
                  </a:txBody>
                  <a:tcPr/>
                </a:tc>
                <a:tc>
                  <a:txBody>
                    <a:bodyPr/>
                    <a:lstStyle/>
                    <a:p>
                      <a:r>
                        <a:rPr lang="nl-NL" dirty="0"/>
                        <a:t>Betekenis</a:t>
                      </a:r>
                    </a:p>
                  </a:txBody>
                  <a:tcPr/>
                </a:tc>
                <a:extLst>
                  <a:ext uri="{0D108BD9-81ED-4DB2-BD59-A6C34878D82A}">
                    <a16:rowId xmlns:a16="http://schemas.microsoft.com/office/drawing/2014/main" val="2796894038"/>
                  </a:ext>
                </a:extLst>
              </a:tr>
              <a:tr h="370840">
                <a:tc>
                  <a:txBody>
                    <a:bodyPr/>
                    <a:lstStyle/>
                    <a:p>
                      <a:r>
                        <a:rPr lang="nl-NL" dirty="0"/>
                        <a:t>Mechanisch</a:t>
                      </a:r>
                    </a:p>
                  </a:txBody>
                  <a:tcPr/>
                </a:tc>
                <a:tc>
                  <a:txBody>
                    <a:bodyPr/>
                    <a:lstStyle/>
                    <a:p>
                      <a:r>
                        <a:rPr lang="nl-NL" dirty="0"/>
                        <a:t>Weinig/geen verandering</a:t>
                      </a:r>
                    </a:p>
                  </a:txBody>
                  <a:tcPr/>
                </a:tc>
                <a:extLst>
                  <a:ext uri="{0D108BD9-81ED-4DB2-BD59-A6C34878D82A}">
                    <a16:rowId xmlns:a16="http://schemas.microsoft.com/office/drawing/2014/main" val="913636725"/>
                  </a:ext>
                </a:extLst>
              </a:tr>
              <a:tr h="370840">
                <a:tc>
                  <a:txBody>
                    <a:bodyPr/>
                    <a:lstStyle/>
                    <a:p>
                      <a:r>
                        <a:rPr lang="nl-NL" dirty="0"/>
                        <a:t>Atomistisch</a:t>
                      </a:r>
                    </a:p>
                  </a:txBody>
                  <a:tcPr/>
                </a:tc>
                <a:tc>
                  <a:txBody>
                    <a:bodyPr/>
                    <a:lstStyle/>
                    <a:p>
                      <a:r>
                        <a:rPr lang="nl-NL" dirty="0"/>
                        <a:t>Individuen </a:t>
                      </a:r>
                    </a:p>
                  </a:txBody>
                  <a:tcPr/>
                </a:tc>
                <a:extLst>
                  <a:ext uri="{0D108BD9-81ED-4DB2-BD59-A6C34878D82A}">
                    <a16:rowId xmlns:a16="http://schemas.microsoft.com/office/drawing/2014/main" val="2734796061"/>
                  </a:ext>
                </a:extLst>
              </a:tr>
              <a:tr h="370840">
                <a:tc>
                  <a:txBody>
                    <a:bodyPr/>
                    <a:lstStyle/>
                    <a:p>
                      <a:r>
                        <a:rPr lang="nl-NL" dirty="0"/>
                        <a:t>Enkelvoudig distributief</a:t>
                      </a:r>
                    </a:p>
                  </a:txBody>
                  <a:tcPr/>
                </a:tc>
                <a:tc>
                  <a:txBody>
                    <a:bodyPr/>
                    <a:lstStyle/>
                    <a:p>
                      <a:r>
                        <a:rPr lang="nl-NL" dirty="0"/>
                        <a:t>Enkelzijdig proces, éénrichting</a:t>
                      </a:r>
                    </a:p>
                  </a:txBody>
                  <a:tcPr/>
                </a:tc>
                <a:extLst>
                  <a:ext uri="{0D108BD9-81ED-4DB2-BD59-A6C34878D82A}">
                    <a16:rowId xmlns:a16="http://schemas.microsoft.com/office/drawing/2014/main" val="844118932"/>
                  </a:ext>
                </a:extLst>
              </a:tr>
              <a:tr h="370840">
                <a:tc>
                  <a:txBody>
                    <a:bodyPr/>
                    <a:lstStyle/>
                    <a:p>
                      <a:r>
                        <a:rPr lang="nl-NL" dirty="0"/>
                        <a:t>Egoïstisch rationele mens</a:t>
                      </a:r>
                    </a:p>
                  </a:txBody>
                  <a:tcPr/>
                </a:tc>
                <a:tc>
                  <a:txBody>
                    <a:bodyPr/>
                    <a:lstStyle/>
                    <a:p>
                      <a:r>
                        <a:rPr lang="nl-NL" dirty="0"/>
                        <a:t>Denken; wel en niet mogelijk is, geen emoties voor andere</a:t>
                      </a:r>
                    </a:p>
                  </a:txBody>
                  <a:tcPr/>
                </a:tc>
                <a:extLst>
                  <a:ext uri="{0D108BD9-81ED-4DB2-BD59-A6C34878D82A}">
                    <a16:rowId xmlns:a16="http://schemas.microsoft.com/office/drawing/2014/main" val="2499901520"/>
                  </a:ext>
                </a:extLst>
              </a:tr>
              <a:tr h="153785">
                <a:tc>
                  <a:txBody>
                    <a:bodyPr/>
                    <a:lstStyle/>
                    <a:p>
                      <a:r>
                        <a:rPr lang="nl-NL" dirty="0"/>
                        <a:t>Antropocentrisme</a:t>
                      </a:r>
                    </a:p>
                  </a:txBody>
                  <a:tcPr/>
                </a:tc>
                <a:tc>
                  <a:txBody>
                    <a:bodyPr/>
                    <a:lstStyle/>
                    <a:p>
                      <a:r>
                        <a:rPr lang="nl-NL" dirty="0"/>
                        <a:t>De mens staat centraal; heeft nut voor de mens</a:t>
                      </a:r>
                    </a:p>
                  </a:txBody>
                  <a:tcPr/>
                </a:tc>
                <a:extLst>
                  <a:ext uri="{0D108BD9-81ED-4DB2-BD59-A6C34878D82A}">
                    <a16:rowId xmlns:a16="http://schemas.microsoft.com/office/drawing/2014/main" val="601100500"/>
                  </a:ext>
                </a:extLst>
              </a:tr>
              <a:tr h="370840">
                <a:tc>
                  <a:txBody>
                    <a:bodyPr/>
                    <a:lstStyle/>
                    <a:p>
                      <a:r>
                        <a:rPr lang="nl-NL" dirty="0"/>
                        <a:t>BBP</a:t>
                      </a:r>
                    </a:p>
                  </a:txBody>
                  <a:tcPr/>
                </a:tc>
                <a:tc>
                  <a:txBody>
                    <a:bodyPr/>
                    <a:lstStyle/>
                    <a:p>
                      <a:r>
                        <a:rPr lang="nl-NL" dirty="0"/>
                        <a:t>Bruto binnenlands product; manier om de economie, op groei.</a:t>
                      </a:r>
                    </a:p>
                  </a:txBody>
                  <a:tcPr/>
                </a:tc>
                <a:extLst>
                  <a:ext uri="{0D108BD9-81ED-4DB2-BD59-A6C34878D82A}">
                    <a16:rowId xmlns:a16="http://schemas.microsoft.com/office/drawing/2014/main" val="3879140314"/>
                  </a:ext>
                </a:extLst>
              </a:tr>
            </a:tbl>
          </a:graphicData>
        </a:graphic>
      </p:graphicFrame>
      <p:graphicFrame>
        <p:nvGraphicFramePr>
          <p:cNvPr id="9" name="Tabel 9">
            <a:extLst>
              <a:ext uri="{FF2B5EF4-FFF2-40B4-BE49-F238E27FC236}">
                <a16:creationId xmlns:a16="http://schemas.microsoft.com/office/drawing/2014/main" id="{A63DC630-224E-4681-A49C-FC72454A4681}"/>
              </a:ext>
            </a:extLst>
          </p:cNvPr>
          <p:cNvGraphicFramePr>
            <a:graphicFrameLocks noGrp="1"/>
          </p:cNvGraphicFramePr>
          <p:nvPr>
            <p:ph sz="half" idx="2"/>
            <p:extLst>
              <p:ext uri="{D42A27DB-BD31-4B8C-83A1-F6EECF244321}">
                <p14:modId xmlns:p14="http://schemas.microsoft.com/office/powerpoint/2010/main" val="3539921514"/>
              </p:ext>
            </p:extLst>
          </p:nvPr>
        </p:nvGraphicFramePr>
        <p:xfrm>
          <a:off x="6197600" y="1849120"/>
          <a:ext cx="5384800" cy="3677920"/>
        </p:xfrm>
        <a:graphic>
          <a:graphicData uri="http://schemas.openxmlformats.org/drawingml/2006/table">
            <a:tbl>
              <a:tblPr firstRow="1" bandRow="1">
                <a:tableStyleId>{5C22544A-7EE6-4342-B048-85BDC9FD1C3A}</a:tableStyleId>
              </a:tblPr>
              <a:tblGrid>
                <a:gridCol w="2692400">
                  <a:extLst>
                    <a:ext uri="{9D8B030D-6E8A-4147-A177-3AD203B41FA5}">
                      <a16:colId xmlns:a16="http://schemas.microsoft.com/office/drawing/2014/main" val="1714032744"/>
                    </a:ext>
                  </a:extLst>
                </a:gridCol>
                <a:gridCol w="2692400">
                  <a:extLst>
                    <a:ext uri="{9D8B030D-6E8A-4147-A177-3AD203B41FA5}">
                      <a16:colId xmlns:a16="http://schemas.microsoft.com/office/drawing/2014/main" val="3138163403"/>
                    </a:ext>
                  </a:extLst>
                </a:gridCol>
              </a:tblGrid>
              <a:tr h="370840">
                <a:tc>
                  <a:txBody>
                    <a:bodyPr/>
                    <a:lstStyle/>
                    <a:p>
                      <a:r>
                        <a:rPr lang="nl-NL" dirty="0"/>
                        <a:t>Nieuwe economie</a:t>
                      </a:r>
                    </a:p>
                  </a:txBody>
                  <a:tcPr/>
                </a:tc>
                <a:tc>
                  <a:txBody>
                    <a:bodyPr/>
                    <a:lstStyle/>
                    <a:p>
                      <a:r>
                        <a:rPr lang="nl-NL" dirty="0"/>
                        <a:t>Betekenis</a:t>
                      </a:r>
                    </a:p>
                  </a:txBody>
                  <a:tcPr/>
                </a:tc>
                <a:extLst>
                  <a:ext uri="{0D108BD9-81ED-4DB2-BD59-A6C34878D82A}">
                    <a16:rowId xmlns:a16="http://schemas.microsoft.com/office/drawing/2014/main" val="2317065781"/>
                  </a:ext>
                </a:extLst>
              </a:tr>
              <a:tr h="370840">
                <a:tc>
                  <a:txBody>
                    <a:bodyPr/>
                    <a:lstStyle/>
                    <a:p>
                      <a:r>
                        <a:rPr lang="nl-NL" dirty="0"/>
                        <a:t>Dynamisch</a:t>
                      </a:r>
                    </a:p>
                  </a:txBody>
                  <a:tcPr/>
                </a:tc>
                <a:tc>
                  <a:txBody>
                    <a:bodyPr/>
                    <a:lstStyle/>
                    <a:p>
                      <a:r>
                        <a:rPr lang="nl-NL" dirty="0"/>
                        <a:t>Veranderingen</a:t>
                      </a:r>
                    </a:p>
                  </a:txBody>
                  <a:tcPr/>
                </a:tc>
                <a:extLst>
                  <a:ext uri="{0D108BD9-81ED-4DB2-BD59-A6C34878D82A}">
                    <a16:rowId xmlns:a16="http://schemas.microsoft.com/office/drawing/2014/main" val="1649667476"/>
                  </a:ext>
                </a:extLst>
              </a:tr>
              <a:tr h="370840">
                <a:tc>
                  <a:txBody>
                    <a:bodyPr/>
                    <a:lstStyle/>
                    <a:p>
                      <a:r>
                        <a:rPr lang="nl-NL" dirty="0"/>
                        <a:t>Holistisch</a:t>
                      </a:r>
                    </a:p>
                  </a:txBody>
                  <a:tcPr/>
                </a:tc>
                <a:tc>
                  <a:txBody>
                    <a:bodyPr/>
                    <a:lstStyle/>
                    <a:p>
                      <a:r>
                        <a:rPr lang="nl-NL" dirty="0"/>
                        <a:t>Samenhang</a:t>
                      </a:r>
                    </a:p>
                  </a:txBody>
                  <a:tcPr/>
                </a:tc>
                <a:extLst>
                  <a:ext uri="{0D108BD9-81ED-4DB2-BD59-A6C34878D82A}">
                    <a16:rowId xmlns:a16="http://schemas.microsoft.com/office/drawing/2014/main" val="1939700749"/>
                  </a:ext>
                </a:extLst>
              </a:tr>
              <a:tr h="370840">
                <a:tc>
                  <a:txBody>
                    <a:bodyPr/>
                    <a:lstStyle/>
                    <a:p>
                      <a:r>
                        <a:rPr lang="nl-NL" dirty="0"/>
                        <a:t>Complex distributief</a:t>
                      </a:r>
                    </a:p>
                  </a:txBody>
                  <a:tcPr/>
                </a:tc>
                <a:tc>
                  <a:txBody>
                    <a:bodyPr/>
                    <a:lstStyle/>
                    <a:p>
                      <a:r>
                        <a:rPr lang="nl-NL" dirty="0"/>
                        <a:t>Meerdere richtingen </a:t>
                      </a:r>
                    </a:p>
                  </a:txBody>
                  <a:tcPr/>
                </a:tc>
                <a:extLst>
                  <a:ext uri="{0D108BD9-81ED-4DB2-BD59-A6C34878D82A}">
                    <a16:rowId xmlns:a16="http://schemas.microsoft.com/office/drawing/2014/main" val="3588166539"/>
                  </a:ext>
                </a:extLst>
              </a:tr>
              <a:tr h="370840">
                <a:tc>
                  <a:txBody>
                    <a:bodyPr/>
                    <a:lstStyle/>
                    <a:p>
                      <a:r>
                        <a:rPr lang="nl-NL" dirty="0"/>
                        <a:t>Sociaal verbonden</a:t>
                      </a:r>
                    </a:p>
                  </a:txBody>
                  <a:tcPr/>
                </a:tc>
                <a:tc>
                  <a:txBody>
                    <a:bodyPr/>
                    <a:lstStyle/>
                    <a:p>
                      <a:r>
                        <a:rPr lang="nl-NL" dirty="0"/>
                        <a:t>Denken aan elkaar niet alleen aan eigen belang. </a:t>
                      </a:r>
                    </a:p>
                  </a:txBody>
                  <a:tcPr/>
                </a:tc>
                <a:extLst>
                  <a:ext uri="{0D108BD9-81ED-4DB2-BD59-A6C34878D82A}">
                    <a16:rowId xmlns:a16="http://schemas.microsoft.com/office/drawing/2014/main" val="266778994"/>
                  </a:ext>
                </a:extLst>
              </a:tr>
              <a:tr h="370840">
                <a:tc>
                  <a:txBody>
                    <a:bodyPr/>
                    <a:lstStyle/>
                    <a:p>
                      <a:r>
                        <a:rPr lang="nl-NL" dirty="0"/>
                        <a:t>Planetair denken</a:t>
                      </a:r>
                    </a:p>
                  </a:txBody>
                  <a:tcPr/>
                </a:tc>
                <a:tc>
                  <a:txBody>
                    <a:bodyPr/>
                    <a:lstStyle/>
                    <a:p>
                      <a:r>
                        <a:rPr lang="nl-NL" dirty="0"/>
                        <a:t>Planeet centraal; nu voor de planeet</a:t>
                      </a:r>
                    </a:p>
                  </a:txBody>
                  <a:tcPr/>
                </a:tc>
                <a:extLst>
                  <a:ext uri="{0D108BD9-81ED-4DB2-BD59-A6C34878D82A}">
                    <a16:rowId xmlns:a16="http://schemas.microsoft.com/office/drawing/2014/main" val="1122211102"/>
                  </a:ext>
                </a:extLst>
              </a:tr>
              <a:tr h="370840">
                <a:tc>
                  <a:txBody>
                    <a:bodyPr/>
                    <a:lstStyle/>
                    <a:p>
                      <a:r>
                        <a:rPr lang="nl-NL" dirty="0"/>
                        <a:t>Donut</a:t>
                      </a:r>
                    </a:p>
                  </a:txBody>
                  <a:tcPr/>
                </a:tc>
                <a:tc>
                  <a:txBody>
                    <a:bodyPr/>
                    <a:lstStyle/>
                    <a:p>
                      <a:r>
                        <a:rPr lang="nl-NL" dirty="0"/>
                        <a:t>Zitten we binnen het sociale fundament en het </a:t>
                      </a:r>
                      <a:r>
                        <a:rPr lang="nl-NL"/>
                        <a:t>ecologische plafond </a:t>
                      </a:r>
                      <a:endParaRPr lang="nl-NL" dirty="0"/>
                    </a:p>
                  </a:txBody>
                  <a:tcPr/>
                </a:tc>
                <a:extLst>
                  <a:ext uri="{0D108BD9-81ED-4DB2-BD59-A6C34878D82A}">
                    <a16:rowId xmlns:a16="http://schemas.microsoft.com/office/drawing/2014/main" val="1053102779"/>
                  </a:ext>
                </a:extLst>
              </a:tr>
            </a:tbl>
          </a:graphicData>
        </a:graphic>
      </p:graphicFrame>
    </p:spTree>
    <p:extLst>
      <p:ext uri="{BB962C8B-B14F-4D97-AF65-F5344CB8AC3E}">
        <p14:creationId xmlns:p14="http://schemas.microsoft.com/office/powerpoint/2010/main" val="3658239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AEA76BCF-D00F-4F9B-8D2C-62A361687680}"/>
              </a:ext>
            </a:extLst>
          </p:cNvPr>
          <p:cNvSpPr>
            <a:spLocks noGrp="1"/>
          </p:cNvSpPr>
          <p:nvPr>
            <p:ph type="title"/>
          </p:nvPr>
        </p:nvSpPr>
        <p:spPr/>
        <p:txBody>
          <a:bodyPr/>
          <a:lstStyle/>
          <a:p>
            <a:r>
              <a:rPr lang="nl-NL" dirty="0"/>
              <a:t>Sociaal fundament</a:t>
            </a:r>
          </a:p>
        </p:txBody>
      </p:sp>
      <p:sp>
        <p:nvSpPr>
          <p:cNvPr id="7" name="Tijdelijke aanduiding voor tekst 6">
            <a:extLst>
              <a:ext uri="{FF2B5EF4-FFF2-40B4-BE49-F238E27FC236}">
                <a16:creationId xmlns:a16="http://schemas.microsoft.com/office/drawing/2014/main" id="{DC0EAF27-D9F7-4BA9-86AD-877CEC10D6B5}"/>
              </a:ext>
            </a:extLst>
          </p:cNvPr>
          <p:cNvSpPr>
            <a:spLocks noGrp="1"/>
          </p:cNvSpPr>
          <p:nvPr>
            <p:ph type="body" sz="half" idx="2"/>
          </p:nvPr>
        </p:nvSpPr>
        <p:spPr/>
        <p:txBody>
          <a:bodyPr/>
          <a:lstStyle/>
          <a:p>
            <a:r>
              <a:rPr lang="nl-NL" dirty="0"/>
              <a:t>Afgeleid van de sociale duurzame ontwikkelingsdoelen</a:t>
            </a:r>
          </a:p>
          <a:p>
            <a:endParaRPr lang="nl-NL" dirty="0"/>
          </a:p>
          <a:p>
            <a:r>
              <a:rPr lang="nl-NL" dirty="0"/>
              <a:t>Sociaal – Betrekking hebben op de maatschappij en de welzijn </a:t>
            </a:r>
            <a:r>
              <a:rPr lang="nl-NL" dirty="0" err="1"/>
              <a:t>daavan</a:t>
            </a:r>
            <a:r>
              <a:rPr lang="nl-NL" dirty="0"/>
              <a:t> (verband met de samenleving)</a:t>
            </a:r>
          </a:p>
          <a:p>
            <a:endParaRPr lang="nl-NL" dirty="0"/>
          </a:p>
          <a:p>
            <a:r>
              <a:rPr lang="nl-NL" dirty="0"/>
              <a:t>Fundament – oprichting, grondslag en grondvesting.</a:t>
            </a:r>
          </a:p>
          <a:p>
            <a:endParaRPr lang="nl-NL" dirty="0"/>
          </a:p>
          <a:p>
            <a:endParaRPr lang="nl-NL" dirty="0"/>
          </a:p>
        </p:txBody>
      </p:sp>
      <p:pic>
        <p:nvPicPr>
          <p:cNvPr id="1028" name="Picture 4">
            <a:extLst>
              <a:ext uri="{FF2B5EF4-FFF2-40B4-BE49-F238E27FC236}">
                <a16:creationId xmlns:a16="http://schemas.microsoft.com/office/drawing/2014/main" id="{63CA8FC4-2426-4FC5-B256-5563F6C1B78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67263" y="341109"/>
            <a:ext cx="6815137" cy="5716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93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ED8639-EDD1-416C-BECE-CA481D8150FE}"/>
              </a:ext>
            </a:extLst>
          </p:cNvPr>
          <p:cNvSpPr>
            <a:spLocks noGrp="1"/>
          </p:cNvSpPr>
          <p:nvPr>
            <p:ph type="title"/>
          </p:nvPr>
        </p:nvSpPr>
        <p:spPr>
          <a:xfrm>
            <a:off x="609601" y="273050"/>
            <a:ext cx="4011084" cy="1162050"/>
          </a:xfrm>
        </p:spPr>
        <p:txBody>
          <a:bodyPr anchor="b">
            <a:normAutofit/>
          </a:bodyPr>
          <a:lstStyle/>
          <a:p>
            <a:r>
              <a:rPr lang="nl-NL" dirty="0"/>
              <a:t>Gezondheid</a:t>
            </a:r>
          </a:p>
        </p:txBody>
      </p:sp>
      <p:pic>
        <p:nvPicPr>
          <p:cNvPr id="7172" name="Picture 4">
            <a:hlinkClick r:id="rId3"/>
            <a:extLst>
              <a:ext uri="{FF2B5EF4-FFF2-40B4-BE49-F238E27FC236}">
                <a16:creationId xmlns:a16="http://schemas.microsoft.com/office/drawing/2014/main" id="{6444AC24-EA2A-4C02-8BC0-D283DBAAE437}"/>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4766733" y="1146388"/>
            <a:ext cx="6815667" cy="4106439"/>
          </a:xfrm>
          <a:prstGeom prst="rect">
            <a:avLst/>
          </a:prstGeom>
          <a:solidFill>
            <a:srgbClr val="FFFFFF"/>
          </a:solidFill>
        </p:spPr>
      </p:pic>
      <p:sp>
        <p:nvSpPr>
          <p:cNvPr id="73" name="Text Placeholder 3">
            <a:extLst>
              <a:ext uri="{FF2B5EF4-FFF2-40B4-BE49-F238E27FC236}">
                <a16:creationId xmlns:a16="http://schemas.microsoft.com/office/drawing/2014/main" id="{DBBAD854-D9CE-46C1-A2E5-39EBE51183E5}"/>
              </a:ext>
            </a:extLst>
          </p:cNvPr>
          <p:cNvSpPr>
            <a:spLocks noGrp="1"/>
          </p:cNvSpPr>
          <p:nvPr>
            <p:ph type="body" sz="half" idx="2"/>
          </p:nvPr>
        </p:nvSpPr>
        <p:spPr>
          <a:xfrm>
            <a:off x="609601" y="1435101"/>
            <a:ext cx="4011084" cy="4691063"/>
          </a:xfrm>
        </p:spPr>
        <p:txBody>
          <a:bodyPr/>
          <a:lstStyle/>
          <a:p>
            <a:r>
              <a:rPr lang="en-US" b="1" dirty="0" err="1"/>
              <a:t>Waarom</a:t>
            </a:r>
            <a:r>
              <a:rPr lang="en-US" b="1" dirty="0"/>
              <a:t> is </a:t>
            </a:r>
            <a:r>
              <a:rPr lang="en-US" b="1" dirty="0" err="1"/>
              <a:t>gezondheid</a:t>
            </a:r>
            <a:r>
              <a:rPr lang="en-US" b="1" dirty="0"/>
              <a:t> </a:t>
            </a:r>
            <a:r>
              <a:rPr lang="en-US" b="1" dirty="0" err="1"/>
              <a:t>belangrijk</a:t>
            </a:r>
            <a:r>
              <a:rPr lang="en-US" b="1" dirty="0"/>
              <a:t> </a:t>
            </a:r>
            <a:r>
              <a:rPr lang="en-US" b="1" dirty="0" err="1"/>
              <a:t>voor</a:t>
            </a:r>
            <a:r>
              <a:rPr lang="en-US" b="1" dirty="0"/>
              <a:t> </a:t>
            </a:r>
            <a:r>
              <a:rPr lang="en-US" b="1" dirty="0" err="1"/>
              <a:t>een</a:t>
            </a:r>
            <a:r>
              <a:rPr lang="en-US" b="1" dirty="0"/>
              <a:t> </a:t>
            </a:r>
            <a:r>
              <a:rPr lang="en-US" b="1" dirty="0" err="1"/>
              <a:t>gezonden</a:t>
            </a:r>
            <a:r>
              <a:rPr lang="en-US" b="1" dirty="0"/>
              <a:t> </a:t>
            </a:r>
            <a:r>
              <a:rPr lang="en-US" b="1" dirty="0" err="1"/>
              <a:t>economie</a:t>
            </a:r>
            <a:r>
              <a:rPr lang="en-US" b="1" dirty="0"/>
              <a:t>?</a:t>
            </a:r>
          </a:p>
          <a:p>
            <a:endParaRPr lang="en-US" dirty="0"/>
          </a:p>
          <a:p>
            <a:endParaRPr lang="en-US" dirty="0"/>
          </a:p>
          <a:p>
            <a:endParaRPr lang="en-US" dirty="0"/>
          </a:p>
          <a:p>
            <a:endParaRPr lang="en-US" dirty="0"/>
          </a:p>
          <a:p>
            <a:endParaRPr lang="en-US" dirty="0"/>
          </a:p>
          <a:p>
            <a:endParaRPr lang="en-US" dirty="0"/>
          </a:p>
          <a:p>
            <a:r>
              <a:rPr lang="en-US" dirty="0"/>
              <a:t>WHO (world health organization)</a:t>
            </a:r>
          </a:p>
          <a:p>
            <a:endParaRPr lang="en-US" dirty="0"/>
          </a:p>
          <a:p>
            <a:r>
              <a:rPr lang="en-US" dirty="0"/>
              <a:t>Het model van Lalonde</a:t>
            </a:r>
          </a:p>
          <a:p>
            <a:pPr marL="285750" indent="-285750">
              <a:buFontTx/>
              <a:buChar char="-"/>
            </a:pPr>
            <a:r>
              <a:rPr lang="en-US" dirty="0"/>
              <a:t>Interne </a:t>
            </a:r>
            <a:r>
              <a:rPr lang="en-US" dirty="0" err="1"/>
              <a:t>factoren</a:t>
            </a:r>
            <a:endParaRPr lang="en-US" dirty="0"/>
          </a:p>
          <a:p>
            <a:pPr marL="285750" indent="-285750">
              <a:buFontTx/>
              <a:buChar char="-"/>
            </a:pPr>
            <a:r>
              <a:rPr lang="en-US" dirty="0" err="1"/>
              <a:t>Gedragsfactoren</a:t>
            </a:r>
            <a:endParaRPr lang="en-US" dirty="0"/>
          </a:p>
          <a:p>
            <a:pPr marL="285750" indent="-285750">
              <a:buFontTx/>
              <a:buChar char="-"/>
            </a:pPr>
            <a:r>
              <a:rPr lang="en-US" dirty="0" err="1"/>
              <a:t>Externe</a:t>
            </a:r>
            <a:r>
              <a:rPr lang="en-US" dirty="0"/>
              <a:t> </a:t>
            </a:r>
            <a:r>
              <a:rPr lang="en-US" dirty="0" err="1"/>
              <a:t>factoren</a:t>
            </a:r>
            <a:endParaRPr lang="en-US" dirty="0"/>
          </a:p>
          <a:p>
            <a:pPr marL="285750" indent="-285750">
              <a:buFontTx/>
              <a:buChar char="-"/>
            </a:pPr>
            <a:r>
              <a:rPr lang="en-US" dirty="0" err="1"/>
              <a:t>Gezondheidzorg</a:t>
            </a:r>
            <a:r>
              <a:rPr lang="en-US" dirty="0"/>
              <a:t> </a:t>
            </a:r>
          </a:p>
        </p:txBody>
      </p:sp>
      <p:pic>
        <p:nvPicPr>
          <p:cNvPr id="9" name="Picture 2" descr="Afbeeldingsresultaat voor click me">
            <a:extLst>
              <a:ext uri="{FF2B5EF4-FFF2-40B4-BE49-F238E27FC236}">
                <a16:creationId xmlns:a16="http://schemas.microsoft.com/office/drawing/2014/main" id="{7008294B-083A-4DF6-9608-BB5E3D8F8B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4793" y="4647808"/>
            <a:ext cx="1046682" cy="1210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96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3">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3">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3">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3">
                                            <p:txEl>
                                              <p:pRg st="13" end="1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17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78B1F8-9F56-46F2-89EC-908F39FD7988}"/>
              </a:ext>
            </a:extLst>
          </p:cNvPr>
          <p:cNvSpPr>
            <a:spLocks noGrp="1"/>
          </p:cNvSpPr>
          <p:nvPr>
            <p:ph type="title"/>
          </p:nvPr>
        </p:nvSpPr>
        <p:spPr/>
        <p:txBody>
          <a:bodyPr/>
          <a:lstStyle/>
          <a:p>
            <a:r>
              <a:rPr lang="nl-NL" dirty="0"/>
              <a:t>Gelijkheid en gelijke kansen</a:t>
            </a:r>
          </a:p>
        </p:txBody>
      </p:sp>
      <p:sp>
        <p:nvSpPr>
          <p:cNvPr id="4" name="Tijdelijke aanduiding voor tekst 3">
            <a:extLst>
              <a:ext uri="{FF2B5EF4-FFF2-40B4-BE49-F238E27FC236}">
                <a16:creationId xmlns:a16="http://schemas.microsoft.com/office/drawing/2014/main" id="{49D3BBB5-DA20-45D1-A790-7240DB322526}"/>
              </a:ext>
            </a:extLst>
          </p:cNvPr>
          <p:cNvSpPr>
            <a:spLocks noGrp="1"/>
          </p:cNvSpPr>
          <p:nvPr>
            <p:ph type="body" sz="half" idx="2"/>
          </p:nvPr>
        </p:nvSpPr>
        <p:spPr/>
        <p:txBody>
          <a:bodyPr/>
          <a:lstStyle/>
          <a:p>
            <a:r>
              <a:rPr lang="nl-NL" sz="1800" dirty="0"/>
              <a:t>Gelijkheid en gelijke kansen zijn belangrijk volgens </a:t>
            </a:r>
            <a:r>
              <a:rPr lang="nl-NL" sz="1800" dirty="0" err="1"/>
              <a:t>Raworth</a:t>
            </a:r>
            <a:endParaRPr lang="nl-NL" sz="1800" dirty="0"/>
          </a:p>
          <a:p>
            <a:endParaRPr lang="nl-NL" dirty="0"/>
          </a:p>
          <a:p>
            <a:r>
              <a:rPr lang="nl-NL" sz="1800" dirty="0"/>
              <a:t>Wat is het verschil eigenlijk?</a:t>
            </a:r>
          </a:p>
        </p:txBody>
      </p:sp>
      <p:pic>
        <p:nvPicPr>
          <p:cNvPr id="8194" name="Picture 2" descr="Prinsessenpraat: In mijn hoofd is gelijkheid normaal, nu de structuren nog  - Artikel - Femma">
            <a:extLst>
              <a:ext uri="{FF2B5EF4-FFF2-40B4-BE49-F238E27FC236}">
                <a16:creationId xmlns:a16="http://schemas.microsoft.com/office/drawing/2014/main" id="{3B5296B4-863A-46BA-9B58-40BF845F902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439023" y="1186584"/>
            <a:ext cx="2762250" cy="165735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Voor iedere leerling gelijke kansen?">
            <a:extLst>
              <a:ext uri="{FF2B5EF4-FFF2-40B4-BE49-F238E27FC236}">
                <a16:creationId xmlns:a16="http://schemas.microsoft.com/office/drawing/2014/main" id="{8EF02003-ED07-4E18-AC86-95664033B3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4606" y="3847240"/>
            <a:ext cx="4011085" cy="2156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80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7990F7-69D3-4BDE-B22B-1B569BE432C0}"/>
              </a:ext>
            </a:extLst>
          </p:cNvPr>
          <p:cNvSpPr>
            <a:spLocks noGrp="1"/>
          </p:cNvSpPr>
          <p:nvPr>
            <p:ph type="title"/>
          </p:nvPr>
        </p:nvSpPr>
        <p:spPr/>
        <p:txBody>
          <a:bodyPr/>
          <a:lstStyle/>
          <a:p>
            <a:r>
              <a:rPr lang="nl-NL" dirty="0"/>
              <a:t>Effecten van COVID19</a:t>
            </a:r>
            <a:br>
              <a:rPr lang="nl-NL" dirty="0"/>
            </a:br>
            <a:r>
              <a:rPr lang="nl-NL" dirty="0"/>
              <a:t>Sociale ongelijkheid</a:t>
            </a:r>
          </a:p>
        </p:txBody>
      </p:sp>
      <p:sp>
        <p:nvSpPr>
          <p:cNvPr id="4" name="Tijdelijke aanduiding voor tekst 3">
            <a:extLst>
              <a:ext uri="{FF2B5EF4-FFF2-40B4-BE49-F238E27FC236}">
                <a16:creationId xmlns:a16="http://schemas.microsoft.com/office/drawing/2014/main" id="{8F3F9757-F8FF-4FA6-8739-4BB6466E2255}"/>
              </a:ext>
            </a:extLst>
          </p:cNvPr>
          <p:cNvSpPr>
            <a:spLocks noGrp="1"/>
          </p:cNvSpPr>
          <p:nvPr>
            <p:ph type="body" sz="half" idx="2"/>
          </p:nvPr>
        </p:nvSpPr>
        <p:spPr/>
        <p:txBody>
          <a:bodyPr/>
          <a:lstStyle/>
          <a:p>
            <a:r>
              <a:rPr lang="nl-NL" sz="1800" dirty="0"/>
              <a:t>Uit eindelijk effect nog niet bekend.. </a:t>
            </a:r>
          </a:p>
          <a:p>
            <a:endParaRPr lang="nl-NL" dirty="0"/>
          </a:p>
          <a:p>
            <a:endParaRPr lang="nl-NL" dirty="0"/>
          </a:p>
          <a:p>
            <a:r>
              <a:rPr lang="nl-NL" sz="1600" dirty="0"/>
              <a:t>Maar hoe ontstaat sociale ongelijkheid? </a:t>
            </a:r>
          </a:p>
          <a:p>
            <a:pPr marL="285750" indent="-285750">
              <a:buFontTx/>
              <a:buChar char="-"/>
            </a:pPr>
            <a:r>
              <a:rPr lang="nl-NL" sz="1600" dirty="0"/>
              <a:t>Werkloosheid onder jongeren</a:t>
            </a:r>
          </a:p>
          <a:p>
            <a:pPr marL="285750" indent="-285750">
              <a:buFontTx/>
              <a:buChar char="-"/>
            </a:pPr>
            <a:r>
              <a:rPr lang="nl-NL" sz="1600" dirty="0"/>
              <a:t>Slechter onderwijs</a:t>
            </a:r>
          </a:p>
          <a:p>
            <a:pPr marL="285750" indent="-285750">
              <a:buFontTx/>
              <a:buChar char="-"/>
            </a:pPr>
            <a:r>
              <a:rPr lang="nl-NL" sz="1600" dirty="0"/>
              <a:t>Thuiswerken.. </a:t>
            </a:r>
          </a:p>
        </p:txBody>
      </p:sp>
      <p:pic>
        <p:nvPicPr>
          <p:cNvPr id="9218" name="Picture 2" descr="flexwerknemers in beroep">
            <a:extLst>
              <a:ext uri="{FF2B5EF4-FFF2-40B4-BE49-F238E27FC236}">
                <a16:creationId xmlns:a16="http://schemas.microsoft.com/office/drawing/2014/main" id="{C9BA2575-3512-481E-84AE-5DBFA9C5DFF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48275" y="273050"/>
            <a:ext cx="5853113" cy="5853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90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78D6DE-12C2-405B-81F1-53A4DF9EB597}"/>
              </a:ext>
            </a:extLst>
          </p:cNvPr>
          <p:cNvSpPr>
            <a:spLocks noGrp="1"/>
          </p:cNvSpPr>
          <p:nvPr>
            <p:ph type="title"/>
          </p:nvPr>
        </p:nvSpPr>
        <p:spPr/>
        <p:txBody>
          <a:bodyPr/>
          <a:lstStyle/>
          <a:p>
            <a:r>
              <a:rPr lang="nl-NL" dirty="0"/>
              <a:t>Inkomen en werk</a:t>
            </a:r>
          </a:p>
        </p:txBody>
      </p:sp>
      <p:sp>
        <p:nvSpPr>
          <p:cNvPr id="4" name="Tijdelijke aanduiding voor tekst 3">
            <a:extLst>
              <a:ext uri="{FF2B5EF4-FFF2-40B4-BE49-F238E27FC236}">
                <a16:creationId xmlns:a16="http://schemas.microsoft.com/office/drawing/2014/main" id="{614F4904-906B-426A-905E-682D8A073F29}"/>
              </a:ext>
            </a:extLst>
          </p:cNvPr>
          <p:cNvSpPr>
            <a:spLocks noGrp="1"/>
          </p:cNvSpPr>
          <p:nvPr>
            <p:ph type="body" sz="half" idx="2"/>
          </p:nvPr>
        </p:nvSpPr>
        <p:spPr/>
        <p:txBody>
          <a:bodyPr/>
          <a:lstStyle/>
          <a:p>
            <a:r>
              <a:rPr lang="nl-NL" sz="1800" dirty="0"/>
              <a:t>Inkomen en werk belangrijk niet alleen maar om van te leven.. </a:t>
            </a:r>
          </a:p>
          <a:p>
            <a:endParaRPr lang="nl-NL" sz="1800" dirty="0"/>
          </a:p>
          <a:p>
            <a:r>
              <a:rPr lang="nl-NL" dirty="0"/>
              <a:t>Waar kan/is werk nog meer belangrijk voor?</a:t>
            </a:r>
          </a:p>
        </p:txBody>
      </p:sp>
      <p:pic>
        <p:nvPicPr>
          <p:cNvPr id="10244" name="Picture 4" descr="Loonstijging blijft achter bij prijsstijging - InFinance">
            <a:extLst>
              <a:ext uri="{FF2B5EF4-FFF2-40B4-BE49-F238E27FC236}">
                <a16:creationId xmlns:a16="http://schemas.microsoft.com/office/drawing/2014/main" id="{52FC04AA-9580-4D61-9E35-484178C2E40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48275" y="273050"/>
            <a:ext cx="5853113" cy="5853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4675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0E54EB-A761-49F1-AF5E-D1C9307B2900}"/>
              </a:ext>
            </a:extLst>
          </p:cNvPr>
          <p:cNvSpPr>
            <a:spLocks noGrp="1"/>
          </p:cNvSpPr>
          <p:nvPr>
            <p:ph type="title"/>
          </p:nvPr>
        </p:nvSpPr>
        <p:spPr/>
        <p:txBody>
          <a:bodyPr/>
          <a:lstStyle/>
          <a:p>
            <a:r>
              <a:rPr lang="nl-NL" dirty="0"/>
              <a:t>Politieke stem</a:t>
            </a:r>
          </a:p>
        </p:txBody>
      </p:sp>
      <p:sp>
        <p:nvSpPr>
          <p:cNvPr id="4" name="Tijdelijke aanduiding voor tekst 3">
            <a:extLst>
              <a:ext uri="{FF2B5EF4-FFF2-40B4-BE49-F238E27FC236}">
                <a16:creationId xmlns:a16="http://schemas.microsoft.com/office/drawing/2014/main" id="{84C23607-B749-44FB-8E9F-BB7157936002}"/>
              </a:ext>
            </a:extLst>
          </p:cNvPr>
          <p:cNvSpPr>
            <a:spLocks noGrp="1"/>
          </p:cNvSpPr>
          <p:nvPr>
            <p:ph type="body" sz="half" idx="2"/>
          </p:nvPr>
        </p:nvSpPr>
        <p:spPr/>
        <p:txBody>
          <a:bodyPr>
            <a:normAutofit/>
          </a:bodyPr>
          <a:lstStyle/>
          <a:p>
            <a:r>
              <a:rPr lang="nl-NL" sz="1800" dirty="0"/>
              <a:t>Belangrijk dat iedereen zijn stem kan laten horen. </a:t>
            </a:r>
          </a:p>
          <a:p>
            <a:endParaRPr lang="nl-NL" sz="1800" dirty="0"/>
          </a:p>
          <a:p>
            <a:r>
              <a:rPr lang="nl-NL" sz="1800" dirty="0"/>
              <a:t>Links</a:t>
            </a:r>
          </a:p>
          <a:p>
            <a:r>
              <a:rPr lang="nl-NL" sz="1800" dirty="0"/>
              <a:t>Rechts</a:t>
            </a:r>
          </a:p>
          <a:p>
            <a:r>
              <a:rPr lang="nl-NL" sz="1800" dirty="0"/>
              <a:t>Midden</a:t>
            </a:r>
          </a:p>
        </p:txBody>
      </p:sp>
      <p:pic>
        <p:nvPicPr>
          <p:cNvPr id="11266" name="Picture 2" descr="Politieke partijen: links en rechts - Mr. Chadd Academy">
            <a:hlinkClick r:id="rId3"/>
            <a:extLst>
              <a:ext uri="{FF2B5EF4-FFF2-40B4-BE49-F238E27FC236}">
                <a16:creationId xmlns:a16="http://schemas.microsoft.com/office/drawing/2014/main" id="{20439758-E773-4326-924E-09559BC5DFAD}"/>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767263" y="1939656"/>
            <a:ext cx="6815137" cy="25199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fbeeldingsresultaat voor click me">
            <a:extLst>
              <a:ext uri="{FF2B5EF4-FFF2-40B4-BE49-F238E27FC236}">
                <a16:creationId xmlns:a16="http://schemas.microsoft.com/office/drawing/2014/main" id="{A8E1D782-2200-4774-83CE-3602233FF0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3922" y="3999626"/>
            <a:ext cx="1046682" cy="1210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978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hlinkClick r:id="rId3"/>
            <a:extLst>
              <a:ext uri="{FF2B5EF4-FFF2-40B4-BE49-F238E27FC236}">
                <a16:creationId xmlns:a16="http://schemas.microsoft.com/office/drawing/2014/main" id="{F9B9054A-99CD-4BCB-A140-4413039B79AB}"/>
              </a:ext>
            </a:extLst>
          </p:cNvPr>
          <p:cNvPicPr>
            <a:picLocks noChangeAspect="1"/>
          </p:cNvPicPr>
          <p:nvPr/>
        </p:nvPicPr>
        <p:blipFill rotWithShape="1">
          <a:blip r:embed="rId4"/>
          <a:srcRect l="20046" t="25454" r="34476" b="7878"/>
          <a:stretch/>
        </p:blipFill>
        <p:spPr>
          <a:xfrm>
            <a:off x="6932816" y="2593571"/>
            <a:ext cx="4738254" cy="3906982"/>
          </a:xfrm>
          <a:prstGeom prst="rect">
            <a:avLst/>
          </a:prstGeom>
        </p:spPr>
      </p:pic>
      <p:pic>
        <p:nvPicPr>
          <p:cNvPr id="5" name="Afbeelding 4">
            <a:hlinkClick r:id="rId5"/>
            <a:extLst>
              <a:ext uri="{FF2B5EF4-FFF2-40B4-BE49-F238E27FC236}">
                <a16:creationId xmlns:a16="http://schemas.microsoft.com/office/drawing/2014/main" id="{C3448F64-9360-4EB8-BF95-7C36BC7E3E3B}"/>
              </a:ext>
            </a:extLst>
          </p:cNvPr>
          <p:cNvPicPr>
            <a:picLocks noChangeAspect="1"/>
          </p:cNvPicPr>
          <p:nvPr/>
        </p:nvPicPr>
        <p:blipFill rotWithShape="1">
          <a:blip r:embed="rId6"/>
          <a:srcRect l="18136" t="22788" r="10682" b="57090"/>
          <a:stretch/>
        </p:blipFill>
        <p:spPr>
          <a:xfrm>
            <a:off x="2992582" y="648392"/>
            <a:ext cx="8678488" cy="1379913"/>
          </a:xfrm>
          <a:prstGeom prst="rect">
            <a:avLst/>
          </a:prstGeom>
        </p:spPr>
      </p:pic>
      <p:pic>
        <p:nvPicPr>
          <p:cNvPr id="9" name="Afbeelding 8">
            <a:hlinkClick r:id="rId7"/>
            <a:extLst>
              <a:ext uri="{FF2B5EF4-FFF2-40B4-BE49-F238E27FC236}">
                <a16:creationId xmlns:a16="http://schemas.microsoft.com/office/drawing/2014/main" id="{16AF5A0E-20F7-4452-A364-55D37496C13B}"/>
              </a:ext>
            </a:extLst>
          </p:cNvPr>
          <p:cNvPicPr>
            <a:picLocks noChangeAspect="1"/>
          </p:cNvPicPr>
          <p:nvPr/>
        </p:nvPicPr>
        <p:blipFill rotWithShape="1">
          <a:blip r:embed="rId8"/>
          <a:srcRect l="73500" t="37818" r="4273" b="19757"/>
          <a:stretch/>
        </p:blipFill>
        <p:spPr>
          <a:xfrm>
            <a:off x="2310939" y="2564476"/>
            <a:ext cx="2709950" cy="2909454"/>
          </a:xfrm>
          <a:prstGeom prst="rect">
            <a:avLst/>
          </a:prstGeom>
        </p:spPr>
      </p:pic>
    </p:spTree>
    <p:extLst>
      <p:ext uri="{BB962C8B-B14F-4D97-AF65-F5344CB8AC3E}">
        <p14:creationId xmlns:p14="http://schemas.microsoft.com/office/powerpoint/2010/main" val="40903146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A25C13-BD7B-4A7F-A8FB-20CA4BF1E121}"/>
              </a:ext>
            </a:extLst>
          </p:cNvPr>
          <p:cNvSpPr>
            <a:spLocks noGrp="1"/>
          </p:cNvSpPr>
          <p:nvPr>
            <p:ph type="title"/>
          </p:nvPr>
        </p:nvSpPr>
        <p:spPr/>
        <p:txBody>
          <a:bodyPr/>
          <a:lstStyle/>
          <a:p>
            <a:r>
              <a:rPr lang="nl-NL" sz="2000" b="1" i="1" dirty="0"/>
              <a:t>Praktijk opdracht </a:t>
            </a:r>
            <a:r>
              <a:rPr lang="nl-NL" sz="2000" b="1" i="1" dirty="0" err="1"/>
              <a:t>Midpoint</a:t>
            </a:r>
            <a:r>
              <a:rPr lang="nl-NL" sz="2000" b="1" i="1" dirty="0"/>
              <a:t> Brabant</a:t>
            </a:r>
            <a:endParaRPr lang="nl-NL" dirty="0"/>
          </a:p>
        </p:txBody>
      </p:sp>
      <p:sp>
        <p:nvSpPr>
          <p:cNvPr id="4" name="Tijdelijke aanduiding voor tekst 3">
            <a:extLst>
              <a:ext uri="{FF2B5EF4-FFF2-40B4-BE49-F238E27FC236}">
                <a16:creationId xmlns:a16="http://schemas.microsoft.com/office/drawing/2014/main" id="{958FEF5F-CCA2-49E7-A574-C9E83C660D43}"/>
              </a:ext>
            </a:extLst>
          </p:cNvPr>
          <p:cNvSpPr>
            <a:spLocks noGrp="1"/>
          </p:cNvSpPr>
          <p:nvPr>
            <p:ph type="body" sz="half" idx="2"/>
          </p:nvPr>
        </p:nvSpPr>
        <p:spPr/>
        <p:txBody>
          <a:bodyPr/>
          <a:lstStyle/>
          <a:p>
            <a:endParaRPr lang="nl-NL" sz="1400" b="1" i="1" dirty="0"/>
          </a:p>
          <a:p>
            <a:r>
              <a:rPr lang="nl-NL" sz="1600" i="1" dirty="0">
                <a:effectLst/>
                <a:ea typeface="Calibri" panose="020F0502020204030204" pitchFamily="34" charset="0"/>
              </a:rPr>
              <a:t>1 Wat is verstening?</a:t>
            </a:r>
          </a:p>
          <a:p>
            <a:r>
              <a:rPr lang="nl-NL" sz="1600" i="1" dirty="0">
                <a:effectLst/>
                <a:ea typeface="Calibri" panose="020F0502020204030204" pitchFamily="34" charset="0"/>
              </a:rPr>
              <a:t>2 Wat is hittestress?</a:t>
            </a:r>
          </a:p>
          <a:p>
            <a:pPr>
              <a:lnSpc>
                <a:spcPct val="107000"/>
              </a:lnSpc>
              <a:spcAft>
                <a:spcPts val="800"/>
              </a:spcAft>
            </a:pPr>
            <a:r>
              <a:rPr lang="nl-NL" sz="1600" i="1" dirty="0">
                <a:effectLst/>
                <a:ea typeface="Verdana" panose="020B0604030504040204" pitchFamily="34" charset="0"/>
              </a:rPr>
              <a:t>3 Wat is klimaatadaptatie?</a:t>
            </a:r>
            <a:endParaRPr lang="nl-NL" sz="1600" b="1" i="1" u="none" strike="noStrike" dirty="0">
              <a:solidFill>
                <a:srgbClr val="000000"/>
              </a:solidFill>
              <a:effectLst/>
              <a:latin typeface="Arial" panose="020B0604020202020204" pitchFamily="34" charset="0"/>
            </a:endParaRPr>
          </a:p>
          <a:p>
            <a:endParaRPr lang="nl-NL" dirty="0"/>
          </a:p>
          <a:p>
            <a:r>
              <a:rPr lang="nl-NL" sz="1800" dirty="0"/>
              <a:t>Hoe nu verder? </a:t>
            </a:r>
          </a:p>
        </p:txBody>
      </p:sp>
      <p:pic>
        <p:nvPicPr>
          <p:cNvPr id="12290" name="Picture 2" descr="Wagnerplein Tilburg - uitbreiding winkelcentrum - Areven  vastgoedontwikkeling">
            <a:extLst>
              <a:ext uri="{FF2B5EF4-FFF2-40B4-BE49-F238E27FC236}">
                <a16:creationId xmlns:a16="http://schemas.microsoft.com/office/drawing/2014/main" id="{39F7F87B-D4D8-45E0-A9DA-40997538CA6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20685" y="3977742"/>
            <a:ext cx="3465684" cy="2306255"/>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3C82BCFD-D1BD-4215-8833-17785C806E2E}"/>
              </a:ext>
            </a:extLst>
          </p:cNvPr>
          <p:cNvPicPr>
            <a:picLocks noChangeAspect="1"/>
          </p:cNvPicPr>
          <p:nvPr/>
        </p:nvPicPr>
        <p:blipFill rotWithShape="1">
          <a:blip r:embed="rId4"/>
          <a:srcRect l="40822" t="31563" r="23861" b="20924"/>
          <a:stretch/>
        </p:blipFill>
        <p:spPr>
          <a:xfrm>
            <a:off x="5267219" y="465292"/>
            <a:ext cx="4305782" cy="3258433"/>
          </a:xfrm>
          <a:prstGeom prst="rect">
            <a:avLst/>
          </a:prstGeom>
        </p:spPr>
      </p:pic>
      <p:pic>
        <p:nvPicPr>
          <p:cNvPr id="8" name="Afbeelding 7">
            <a:extLst>
              <a:ext uri="{FF2B5EF4-FFF2-40B4-BE49-F238E27FC236}">
                <a16:creationId xmlns:a16="http://schemas.microsoft.com/office/drawing/2014/main" id="{9E3B3385-B654-43BE-B2F9-EEF569C95C29}"/>
              </a:ext>
            </a:extLst>
          </p:cNvPr>
          <p:cNvPicPr>
            <a:picLocks noChangeAspect="1"/>
          </p:cNvPicPr>
          <p:nvPr/>
        </p:nvPicPr>
        <p:blipFill rotWithShape="1">
          <a:blip r:embed="rId5"/>
          <a:srcRect l="40728" t="24304" r="26373" b="23881"/>
          <a:stretch/>
        </p:blipFill>
        <p:spPr>
          <a:xfrm>
            <a:off x="8565264" y="3453278"/>
            <a:ext cx="3017135" cy="2672886"/>
          </a:xfrm>
          <a:prstGeom prst="rect">
            <a:avLst/>
          </a:prstGeom>
        </p:spPr>
      </p:pic>
    </p:spTree>
    <p:extLst>
      <p:ext uri="{BB962C8B-B14F-4D97-AF65-F5344CB8AC3E}">
        <p14:creationId xmlns:p14="http://schemas.microsoft.com/office/powerpoint/2010/main" val="3652824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ED9AA0-C8C7-420C-AC24-8C194C7301FB}"/>
              </a:ext>
            </a:extLst>
          </p:cNvPr>
          <p:cNvSpPr>
            <a:spLocks noGrp="1"/>
          </p:cNvSpPr>
          <p:nvPr>
            <p:ph type="title"/>
          </p:nvPr>
        </p:nvSpPr>
        <p:spPr/>
        <p:txBody>
          <a:bodyPr/>
          <a:lstStyle/>
          <a:p>
            <a:r>
              <a:rPr lang="nl-NL" dirty="0"/>
              <a:t>De vorige keer..</a:t>
            </a:r>
          </a:p>
        </p:txBody>
      </p:sp>
      <p:sp>
        <p:nvSpPr>
          <p:cNvPr id="4" name="Tijdelijke aanduiding voor tekst 3">
            <a:extLst>
              <a:ext uri="{FF2B5EF4-FFF2-40B4-BE49-F238E27FC236}">
                <a16:creationId xmlns:a16="http://schemas.microsoft.com/office/drawing/2014/main" id="{6E66F472-B665-4B00-82AF-B415F055A6B4}"/>
              </a:ext>
            </a:extLst>
          </p:cNvPr>
          <p:cNvSpPr>
            <a:spLocks noGrp="1"/>
          </p:cNvSpPr>
          <p:nvPr>
            <p:ph type="body" sz="half" idx="2"/>
          </p:nvPr>
        </p:nvSpPr>
        <p:spPr/>
        <p:txBody>
          <a:bodyPr/>
          <a:lstStyle/>
          <a:p>
            <a:pPr marL="285750" indent="-285750">
              <a:buFontTx/>
              <a:buChar char="-"/>
            </a:pPr>
            <a:r>
              <a:rPr lang="nl-NL" sz="2000" dirty="0"/>
              <a:t>Ecosystemen</a:t>
            </a:r>
          </a:p>
          <a:p>
            <a:pPr marL="742950" lvl="1" indent="-285750">
              <a:buFontTx/>
              <a:buChar char="-"/>
            </a:pPr>
            <a:r>
              <a:rPr lang="nl-NL" sz="1800" dirty="0"/>
              <a:t>Macroklimaat</a:t>
            </a:r>
          </a:p>
          <a:p>
            <a:pPr marL="742950" lvl="1" indent="-285750">
              <a:buFontTx/>
              <a:buChar char="-"/>
            </a:pPr>
            <a:r>
              <a:rPr lang="nl-NL" sz="1800" dirty="0"/>
              <a:t>Microklimaat</a:t>
            </a:r>
          </a:p>
          <a:p>
            <a:pPr marL="742950" lvl="1" indent="-285750">
              <a:buFontTx/>
              <a:buChar char="-"/>
            </a:pPr>
            <a:r>
              <a:rPr lang="nl-NL" sz="1800" dirty="0"/>
              <a:t>Energiestromen</a:t>
            </a:r>
          </a:p>
          <a:p>
            <a:pPr marL="285750" indent="-285750">
              <a:buFontTx/>
              <a:buChar char="-"/>
            </a:pPr>
            <a:r>
              <a:rPr lang="nl-NL" sz="2000" dirty="0"/>
              <a:t>Biodiversiteit</a:t>
            </a:r>
          </a:p>
          <a:p>
            <a:pPr marL="742950" lvl="1" indent="-285750">
              <a:buFontTx/>
              <a:buChar char="-"/>
            </a:pPr>
            <a:r>
              <a:rPr lang="nl-NL" sz="1800" dirty="0"/>
              <a:t>Populaties</a:t>
            </a:r>
          </a:p>
          <a:p>
            <a:pPr marL="742950" lvl="1" indent="-285750">
              <a:buFontTx/>
              <a:buChar char="-"/>
            </a:pPr>
            <a:r>
              <a:rPr lang="nl-NL" sz="1800" dirty="0"/>
              <a:t>Biodiversiteitsverlies</a:t>
            </a:r>
          </a:p>
          <a:p>
            <a:pPr marL="285750" indent="-285750">
              <a:buFontTx/>
              <a:buChar char="-"/>
            </a:pPr>
            <a:r>
              <a:rPr lang="nl-NL" sz="2000" dirty="0" err="1"/>
              <a:t>LA_Biobased</a:t>
            </a:r>
            <a:r>
              <a:rPr lang="nl-NL" sz="2000" dirty="0"/>
              <a:t> Column</a:t>
            </a:r>
          </a:p>
          <a:p>
            <a:endParaRPr lang="nl-NL" dirty="0"/>
          </a:p>
          <a:p>
            <a:endParaRPr lang="nl-NL" sz="1800" dirty="0"/>
          </a:p>
          <a:p>
            <a:endParaRPr lang="nl-NL" dirty="0"/>
          </a:p>
        </p:txBody>
      </p:sp>
      <p:pic>
        <p:nvPicPr>
          <p:cNvPr id="9" name="Picture 2">
            <a:extLst>
              <a:ext uri="{FF2B5EF4-FFF2-40B4-BE49-F238E27FC236}">
                <a16:creationId xmlns:a16="http://schemas.microsoft.com/office/drawing/2014/main" id="{D0E61B12-66C2-4D91-947C-06199796F05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325079" y="3530713"/>
            <a:ext cx="2987040" cy="228986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Organisatieniveaus">
            <a:extLst>
              <a:ext uri="{FF2B5EF4-FFF2-40B4-BE49-F238E27FC236}">
                <a16:creationId xmlns:a16="http://schemas.microsoft.com/office/drawing/2014/main" id="{CEEB9429-6F92-4271-8265-6CE21EC74D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6999" y="361672"/>
            <a:ext cx="3151746" cy="271569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et wandelende woud">
            <a:extLst>
              <a:ext uri="{FF2B5EF4-FFF2-40B4-BE49-F238E27FC236}">
                <a16:creationId xmlns:a16="http://schemas.microsoft.com/office/drawing/2014/main" id="{760420DB-1599-4421-97DB-3C35411678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0762" y="397800"/>
            <a:ext cx="3837397" cy="271569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iodiversiteit en oorzaken van verlies in Europa - Balans van de  Leefomgeving 2014 - PBL Planbureau voor de Leefomgeving">
            <a:extLst>
              <a:ext uri="{FF2B5EF4-FFF2-40B4-BE49-F238E27FC236}">
                <a16:creationId xmlns:a16="http://schemas.microsoft.com/office/drawing/2014/main" id="{62B47062-D058-48C8-A493-5888CEACD4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8745" y="3530713"/>
            <a:ext cx="4289830" cy="2789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19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524000" y="0"/>
            <a:ext cx="928688" cy="6858000"/>
          </a:xfrm>
          <a:prstGeom prst="rect">
            <a:avLst/>
          </a:prstGeom>
          <a:solidFill>
            <a:srgbClr val="CCFF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prstClr val="white"/>
              </a:solidFill>
              <a:latin typeface="Calibri"/>
            </a:endParaRPr>
          </a:p>
        </p:txBody>
      </p:sp>
      <p:sp>
        <p:nvSpPr>
          <p:cNvPr id="14339" name="Rectangle 3"/>
          <p:cNvSpPr>
            <a:spLocks noChangeArrowheads="1"/>
          </p:cNvSpPr>
          <p:nvPr/>
        </p:nvSpPr>
        <p:spPr bwMode="auto">
          <a:xfrm>
            <a:off x="2595566" y="982624"/>
            <a:ext cx="3857625" cy="861774"/>
          </a:xfrm>
          <a:prstGeom prst="rect">
            <a:avLst/>
          </a:prstGeom>
          <a:noFill/>
          <a:ln w="9525">
            <a:solidFill>
              <a:schemeClr val="tx1"/>
            </a:solidFill>
            <a:miter lim="800000"/>
            <a:headEnd/>
            <a:tailEnd/>
          </a:ln>
        </p:spPr>
        <p:txBody>
          <a:bodyPr anchor="ctr">
            <a:spAutoFit/>
          </a:bodyPr>
          <a:lstStyle/>
          <a:p>
            <a:pPr>
              <a:defRPr/>
            </a:pPr>
            <a:r>
              <a:rPr lang="nl-NL" sz="1000" b="1">
                <a:solidFill>
                  <a:srgbClr val="0070C0"/>
                </a:solidFill>
                <a:latin typeface="Calibri"/>
                <a:ea typeface="Calibri" pitchFamily="34" charset="0"/>
                <a:cs typeface="Arial" charset="0"/>
              </a:rPr>
              <a:t>Leerdoel</a:t>
            </a:r>
          </a:p>
          <a:p>
            <a:pPr>
              <a:defRPr/>
            </a:pPr>
            <a:r>
              <a:rPr lang="nl-NL" sz="1000">
                <a:solidFill>
                  <a:prstClr val="black"/>
                </a:solidFill>
                <a:latin typeface="Calibri"/>
              </a:rPr>
              <a:t>Je kunt informatie verzamelen en feitelijk controleren</a:t>
            </a:r>
          </a:p>
          <a:p>
            <a:pPr>
              <a:defRPr/>
            </a:pPr>
            <a:r>
              <a:rPr lang="nl-NL" sz="1000">
                <a:solidFill>
                  <a:prstClr val="black"/>
                </a:solidFill>
                <a:latin typeface="Calibri"/>
              </a:rPr>
              <a:t>Je kunt begrippen toepassen</a:t>
            </a:r>
          </a:p>
          <a:p>
            <a:pPr>
              <a:defRPr/>
            </a:pPr>
            <a:r>
              <a:rPr lang="nl-NL" sz="1000">
                <a:solidFill>
                  <a:prstClr val="black"/>
                </a:solidFill>
                <a:latin typeface="Calibri"/>
              </a:rPr>
              <a:t>Je kunt informatie aanbieden gericht op een bepaalde doelgroep</a:t>
            </a:r>
            <a:endParaRPr lang="nl-NL" sz="1000" b="1">
              <a:solidFill>
                <a:srgbClr val="0070C0"/>
              </a:solidFill>
              <a:latin typeface="Calibri"/>
              <a:cs typeface="Arial" charset="0"/>
            </a:endParaRPr>
          </a:p>
          <a:p>
            <a:pPr>
              <a:defRPr/>
            </a:pPr>
            <a:endParaRPr lang="nl-NL" sz="1000">
              <a:solidFill>
                <a:prstClr val="black"/>
              </a:solidFill>
              <a:latin typeface="Calibri"/>
            </a:endParaRPr>
          </a:p>
        </p:txBody>
      </p:sp>
      <p:sp>
        <p:nvSpPr>
          <p:cNvPr id="14340" name="Rectangle 4"/>
          <p:cNvSpPr>
            <a:spLocks noChangeArrowheads="1"/>
          </p:cNvSpPr>
          <p:nvPr/>
        </p:nvSpPr>
        <p:spPr bwMode="auto">
          <a:xfrm>
            <a:off x="2593049" y="1869982"/>
            <a:ext cx="3857625" cy="2246769"/>
          </a:xfrm>
          <a:prstGeom prst="rect">
            <a:avLst/>
          </a:prstGeom>
          <a:noFill/>
          <a:ln w="9525">
            <a:solidFill>
              <a:schemeClr val="tx1"/>
            </a:solidFill>
            <a:miter lim="800000"/>
            <a:headEnd/>
            <a:tailEnd/>
          </a:ln>
        </p:spPr>
        <p:txBody>
          <a:bodyPr anchor="ctr">
            <a:spAutoFit/>
          </a:bodyPr>
          <a:lstStyle/>
          <a:p>
            <a:pPr>
              <a:defRPr/>
            </a:pPr>
            <a:r>
              <a:rPr lang="nl-NL" sz="1000" b="1">
                <a:solidFill>
                  <a:srgbClr val="0070C0"/>
                </a:solidFill>
                <a:latin typeface="Calibri"/>
                <a:ea typeface="Calibri" pitchFamily="34" charset="0"/>
                <a:cs typeface="Arial" charset="0"/>
              </a:rPr>
              <a:t>Leerproduct</a:t>
            </a:r>
          </a:p>
          <a:p>
            <a:pPr>
              <a:defRPr/>
            </a:pPr>
            <a:r>
              <a:rPr lang="nl-NL" sz="1000">
                <a:solidFill>
                  <a:prstClr val="black"/>
                </a:solidFill>
                <a:latin typeface="Calibri"/>
              </a:rPr>
              <a:t>Schrijf een artikel/column over klimaatverandering, milieuvervuiling of biodiversiteitverlies, met minimaal 1000 en maximaal 1500 woorden. De bronnen die je gebruikt in het artikel moeten weergegeven worden volgens APA bronvermelding.</a:t>
            </a:r>
          </a:p>
          <a:p>
            <a:pPr>
              <a:defRPr/>
            </a:pPr>
            <a:r>
              <a:rPr lang="nl-NL" sz="1000">
                <a:solidFill>
                  <a:prstClr val="black"/>
                </a:solidFill>
                <a:latin typeface="Calibri"/>
              </a:rPr>
              <a:t>Dit artikel is bedoeld voor een doelgroep van de leeftijd 18 tot 26 jaar. </a:t>
            </a:r>
          </a:p>
          <a:p>
            <a:pPr>
              <a:defRPr/>
            </a:pPr>
            <a:r>
              <a:rPr lang="nl-NL" sz="1000">
                <a:solidFill>
                  <a:prstClr val="black"/>
                </a:solidFill>
                <a:latin typeface="Calibri"/>
              </a:rPr>
              <a:t>In het artikel worden de volgende onderwerpen behandeld:</a:t>
            </a:r>
          </a:p>
          <a:p>
            <a:pPr marL="171450" indent="-171450">
              <a:buFontTx/>
              <a:buChar char="-"/>
              <a:defRPr/>
            </a:pPr>
            <a:r>
              <a:rPr lang="nl-NL" sz="1000">
                <a:solidFill>
                  <a:prstClr val="black"/>
                </a:solidFill>
                <a:latin typeface="Calibri"/>
              </a:rPr>
              <a:t>Een inleiding waarbij het probleem wordt geïntroduceerd. </a:t>
            </a:r>
          </a:p>
          <a:p>
            <a:pPr marL="171450" indent="-171450">
              <a:buFontTx/>
              <a:buChar char="-"/>
              <a:defRPr/>
            </a:pPr>
            <a:r>
              <a:rPr lang="nl-NL" sz="1000">
                <a:solidFill>
                  <a:prstClr val="black"/>
                </a:solidFill>
                <a:latin typeface="Calibri"/>
              </a:rPr>
              <a:t>De kern van het verhaal gaat over het probleem en in de kern ben je kritisch naar het probleem en/of de huidige aanpak van het probleem. </a:t>
            </a:r>
          </a:p>
          <a:p>
            <a:pPr marL="171450" indent="-171450">
              <a:buFontTx/>
              <a:buChar char="-"/>
              <a:defRPr/>
            </a:pPr>
            <a:r>
              <a:rPr lang="nl-NL" sz="1000">
                <a:solidFill>
                  <a:prstClr val="black"/>
                </a:solidFill>
                <a:latin typeface="Calibri"/>
              </a:rPr>
              <a:t>Er wordt beschreven wat de politiek er aan doet.</a:t>
            </a:r>
          </a:p>
          <a:p>
            <a:pPr marL="171450" indent="-171450">
              <a:buFontTx/>
              <a:buChar char="-"/>
              <a:defRPr/>
            </a:pPr>
            <a:r>
              <a:rPr lang="nl-NL" sz="1000">
                <a:solidFill>
                  <a:prstClr val="black"/>
                </a:solidFill>
                <a:latin typeface="Calibri"/>
              </a:rPr>
              <a:t>Er worden twee mogelijke oplossingen aangedragen, dit mogen ideeën zijn van andere mensen en/of organisaties.</a:t>
            </a:r>
          </a:p>
        </p:txBody>
      </p:sp>
      <p:sp>
        <p:nvSpPr>
          <p:cNvPr id="14341" name="Rectangle 5"/>
          <p:cNvSpPr>
            <a:spLocks noChangeArrowheads="1"/>
          </p:cNvSpPr>
          <p:nvPr/>
        </p:nvSpPr>
        <p:spPr bwMode="auto">
          <a:xfrm>
            <a:off x="2593049" y="4158463"/>
            <a:ext cx="3857625" cy="2554545"/>
          </a:xfrm>
          <a:prstGeom prst="rect">
            <a:avLst/>
          </a:prstGeom>
          <a:noFill/>
          <a:ln w="9525">
            <a:solidFill>
              <a:schemeClr val="tx1"/>
            </a:solidFill>
            <a:miter lim="800000"/>
            <a:headEnd/>
            <a:tailEnd/>
          </a:ln>
        </p:spPr>
        <p:txBody>
          <a:bodyPr anchor="ctr">
            <a:spAutoFit/>
          </a:bodyPr>
          <a:lstStyle/>
          <a:p>
            <a:r>
              <a:rPr lang="nl-NL" sz="1000" b="1" err="1">
                <a:solidFill>
                  <a:srgbClr val="0070C0"/>
                </a:solidFill>
                <a:latin typeface="Calibri"/>
                <a:ea typeface="Calibri" pitchFamily="34" charset="0"/>
                <a:cs typeface="Arial" charset="0"/>
              </a:rPr>
              <a:t>Leerpad</a:t>
            </a:r>
            <a:endParaRPr lang="nl-NL" sz="1000" b="1">
              <a:solidFill>
                <a:prstClr val="black"/>
              </a:solidFill>
              <a:latin typeface="Calibri"/>
              <a:ea typeface="Calibri" pitchFamily="34" charset="0"/>
              <a:cs typeface="Arial" charset="0"/>
            </a:endParaRPr>
          </a:p>
          <a:p>
            <a:pPr marL="171450" indent="-171450">
              <a:buFont typeface="Arial" panose="020B0604020202020204" pitchFamily="34" charset="0"/>
              <a:buChar char="•"/>
            </a:pPr>
            <a:r>
              <a:rPr lang="nl-NL" sz="1000">
                <a:solidFill>
                  <a:prstClr val="black"/>
                </a:solidFill>
                <a:latin typeface="Calibri"/>
              </a:rPr>
              <a:t>Ga op zoek naar informatie die jou aanspreekt, dat gaat over klimaatverandering, milieuvervuiling of biodiversiteitverlies.</a:t>
            </a:r>
          </a:p>
          <a:p>
            <a:pPr marL="171450" indent="-171450">
              <a:buFont typeface="Arial" panose="020B0604020202020204" pitchFamily="34" charset="0"/>
              <a:buChar char="•"/>
            </a:pPr>
            <a:r>
              <a:rPr lang="nl-NL" sz="1000">
                <a:solidFill>
                  <a:prstClr val="black"/>
                </a:solidFill>
                <a:latin typeface="Calibri"/>
              </a:rPr>
              <a:t>Lees je in op het onderwerp, gebruik hier verschillende bronnen voor. </a:t>
            </a:r>
          </a:p>
          <a:p>
            <a:pPr marL="171450" indent="-171450">
              <a:buFont typeface="Arial" panose="020B0604020202020204" pitchFamily="34" charset="0"/>
              <a:buChar char="•"/>
            </a:pPr>
            <a:r>
              <a:rPr lang="nl-NL" sz="1000">
                <a:solidFill>
                  <a:prstClr val="black"/>
                </a:solidFill>
                <a:latin typeface="Calibri"/>
              </a:rPr>
              <a:t>Bepaal voor jezelf wat de kern van het probleem is.</a:t>
            </a:r>
          </a:p>
          <a:p>
            <a:pPr marL="171450" indent="-171450">
              <a:buFont typeface="Arial" panose="020B0604020202020204" pitchFamily="34" charset="0"/>
              <a:buChar char="•"/>
            </a:pPr>
            <a:r>
              <a:rPr lang="nl-NL" sz="1000">
                <a:solidFill>
                  <a:prstClr val="black"/>
                </a:solidFill>
                <a:latin typeface="Calibri"/>
              </a:rPr>
              <a:t>Ga op zoek naar politieke partijen en organisaties die verandering willen omtrent het probleem.</a:t>
            </a:r>
          </a:p>
          <a:p>
            <a:pPr marL="171450" indent="-171450">
              <a:buFont typeface="Arial" panose="020B0604020202020204" pitchFamily="34" charset="0"/>
              <a:buChar char="•"/>
            </a:pPr>
            <a:r>
              <a:rPr lang="nl-NL" sz="1000">
                <a:solidFill>
                  <a:prstClr val="black"/>
                </a:solidFill>
                <a:latin typeface="Calibri"/>
              </a:rPr>
              <a:t>Begin met het bepalen welk onderwerp je in welke alinea wil. </a:t>
            </a:r>
          </a:p>
          <a:p>
            <a:pPr marL="171450" indent="-171450">
              <a:buFont typeface="Arial" panose="020B0604020202020204" pitchFamily="34" charset="0"/>
              <a:buChar char="•"/>
            </a:pPr>
            <a:r>
              <a:rPr lang="nl-NL" sz="1000">
                <a:solidFill>
                  <a:prstClr val="black"/>
                </a:solidFill>
                <a:latin typeface="Calibri"/>
              </a:rPr>
              <a:t>Zoek eventueel voorbeelden en maak een start met het schrijven van de column.</a:t>
            </a:r>
          </a:p>
          <a:p>
            <a:pPr marL="171450" indent="-171450">
              <a:buFont typeface="Arial" panose="020B0604020202020204" pitchFamily="34" charset="0"/>
              <a:buChar char="•"/>
            </a:pPr>
            <a:r>
              <a:rPr lang="nl-NL" sz="1000">
                <a:solidFill>
                  <a:prstClr val="black"/>
                </a:solidFill>
                <a:latin typeface="Calibri"/>
              </a:rPr>
              <a:t>Bij de inleiding, zorg je ervoor dat de lezer genoeg informatie krijgt. Tip een origineel begin zorgt ervoor dat de lezer meer wilt weten over het onderwerp. </a:t>
            </a:r>
          </a:p>
          <a:p>
            <a:pPr marL="171450" indent="-171450">
              <a:buFont typeface="Arial" panose="020B0604020202020204" pitchFamily="34" charset="0"/>
              <a:buChar char="•"/>
            </a:pPr>
            <a:r>
              <a:rPr lang="nl-NL" sz="1000">
                <a:solidFill>
                  <a:prstClr val="black"/>
                </a:solidFill>
                <a:latin typeface="Calibri"/>
              </a:rPr>
              <a:t>Zorg dat je bij de kern echt tot het probleem komt</a:t>
            </a:r>
          </a:p>
          <a:p>
            <a:pPr marL="171450" indent="-171450">
              <a:buFont typeface="Arial" panose="020B0604020202020204" pitchFamily="34" charset="0"/>
              <a:buChar char="•"/>
            </a:pPr>
            <a:r>
              <a:rPr lang="nl-NL" sz="1000">
                <a:solidFill>
                  <a:prstClr val="black"/>
                </a:solidFill>
                <a:latin typeface="Calibri"/>
              </a:rPr>
              <a:t>Zorg voor een doorlopend verhaal.</a:t>
            </a:r>
          </a:p>
        </p:txBody>
      </p:sp>
      <p:sp>
        <p:nvSpPr>
          <p:cNvPr id="14342" name="Rectangle 6"/>
          <p:cNvSpPr>
            <a:spLocks noChangeArrowheads="1"/>
          </p:cNvSpPr>
          <p:nvPr/>
        </p:nvSpPr>
        <p:spPr bwMode="auto">
          <a:xfrm>
            <a:off x="6629126" y="670174"/>
            <a:ext cx="3786188" cy="1323439"/>
          </a:xfrm>
          <a:prstGeom prst="rect">
            <a:avLst/>
          </a:prstGeom>
          <a:noFill/>
          <a:ln w="9525">
            <a:solidFill>
              <a:schemeClr val="tx1"/>
            </a:solidFill>
            <a:miter lim="800000"/>
            <a:headEnd/>
            <a:tailEnd/>
          </a:ln>
        </p:spPr>
        <p:txBody>
          <a:bodyPr anchor="ctr">
            <a:spAutoFit/>
          </a:bodyPr>
          <a:lstStyle/>
          <a:p>
            <a:r>
              <a:rPr lang="nl-NL" sz="1000" b="1">
                <a:solidFill>
                  <a:srgbClr val="0070C0"/>
                </a:solidFill>
                <a:latin typeface="Arial"/>
                <a:cs typeface="ＭＳ Ｐゴシック" pitchFamily="36" charset="-128"/>
              </a:rPr>
              <a:t>Samenwerking</a:t>
            </a:r>
            <a:r>
              <a:rPr lang="nl-NL" sz="1000" b="1">
                <a:solidFill>
                  <a:srgbClr val="CCFF33"/>
                </a:solidFill>
                <a:latin typeface="Arial"/>
                <a:cs typeface="ＭＳ Ｐゴシック" pitchFamily="36" charset="-128"/>
              </a:rPr>
              <a:t>	</a:t>
            </a:r>
          </a:p>
          <a:p>
            <a:pPr marL="171450" indent="-171450">
              <a:buFont typeface="Arial" panose="020B0604020202020204" pitchFamily="34" charset="0"/>
              <a:buChar char="•"/>
            </a:pPr>
            <a:r>
              <a:rPr lang="nl-NL" sz="1000">
                <a:solidFill>
                  <a:prstClr val="black"/>
                </a:solidFill>
                <a:latin typeface="Calibri"/>
              </a:rPr>
              <a:t>Plaats je product in je portofolio en vraag om feedback.</a:t>
            </a:r>
          </a:p>
          <a:p>
            <a:pPr marL="171450" indent="-171450">
              <a:buFont typeface="Arial" panose="020B0604020202020204" pitchFamily="34" charset="0"/>
              <a:buChar char="•"/>
            </a:pPr>
            <a:r>
              <a:rPr lang="nl-NL" sz="1000">
                <a:solidFill>
                  <a:prstClr val="black"/>
                </a:solidFill>
                <a:latin typeface="Calibri"/>
              </a:rPr>
              <a:t>Bekijk leerproducten van anderen in hun portofolio en geef feedback op minimaal aanvullingsniveau</a:t>
            </a:r>
          </a:p>
          <a:p>
            <a:pPr marL="171450" indent="-171450">
              <a:buFont typeface="Arial" panose="020B0604020202020204" pitchFamily="34" charset="0"/>
              <a:buChar char="•"/>
            </a:pPr>
            <a:r>
              <a:rPr lang="nl-NL" sz="1000">
                <a:solidFill>
                  <a:prstClr val="black"/>
                </a:solidFill>
                <a:latin typeface="Calibri"/>
              </a:rPr>
              <a:t>Verbeter je leerproduct en plaats een versie 2</a:t>
            </a:r>
          </a:p>
          <a:p>
            <a:pPr marL="171450" indent="-171450">
              <a:buFont typeface="Arial" panose="020B0604020202020204" pitchFamily="34" charset="0"/>
              <a:buChar char="•"/>
            </a:pPr>
            <a:r>
              <a:rPr lang="nl-NL" sz="1000">
                <a:solidFill>
                  <a:prstClr val="black"/>
                </a:solidFill>
                <a:latin typeface="Calibri"/>
              </a:rPr>
              <a:t>Je maakt deze opdracht alleen</a:t>
            </a:r>
          </a:p>
          <a:p>
            <a:pPr marL="171450" indent="-171450">
              <a:buFont typeface="Arial" panose="020B0604020202020204" pitchFamily="34" charset="0"/>
              <a:buChar char="•"/>
            </a:pPr>
            <a:r>
              <a:rPr lang="nl-NL" sz="1000">
                <a:solidFill>
                  <a:prstClr val="black"/>
                </a:solidFill>
                <a:latin typeface="Calibri"/>
              </a:rPr>
              <a:t>Versie 1 11-03-2021</a:t>
            </a:r>
          </a:p>
          <a:p>
            <a:pPr marL="171450" indent="-171450">
              <a:buFont typeface="Arial" panose="020B0604020202020204" pitchFamily="34" charset="0"/>
              <a:buChar char="•"/>
            </a:pPr>
            <a:r>
              <a:rPr lang="nl-NL" sz="1000">
                <a:solidFill>
                  <a:prstClr val="black"/>
                </a:solidFill>
                <a:latin typeface="Calibri"/>
              </a:rPr>
              <a:t>Versie 2 18-03-2021</a:t>
            </a:r>
            <a:r>
              <a:rPr lang="nl-NL" sz="1000" b="1">
                <a:solidFill>
                  <a:srgbClr val="CCFF33"/>
                </a:solidFill>
                <a:latin typeface="Arial"/>
                <a:cs typeface="ＭＳ Ｐゴシック" pitchFamily="36" charset="-128"/>
              </a:rPr>
              <a:t>		 </a:t>
            </a:r>
            <a:endParaRPr lang="nl-NL" sz="1000" b="1">
              <a:solidFill>
                <a:srgbClr val="CCFF33"/>
              </a:solidFill>
              <a:latin typeface="Arial" pitchFamily="36" charset="0"/>
              <a:cs typeface="ＭＳ Ｐゴシック" pitchFamily="36" charset="-128"/>
            </a:endParaRPr>
          </a:p>
        </p:txBody>
      </p:sp>
      <p:sp>
        <p:nvSpPr>
          <p:cNvPr id="14344" name="Rectangle 8"/>
          <p:cNvSpPr>
            <a:spLocks noChangeArrowheads="1"/>
          </p:cNvSpPr>
          <p:nvPr/>
        </p:nvSpPr>
        <p:spPr bwMode="auto">
          <a:xfrm>
            <a:off x="6629126" y="2160796"/>
            <a:ext cx="3786188" cy="938719"/>
          </a:xfrm>
          <a:prstGeom prst="rect">
            <a:avLst/>
          </a:prstGeom>
          <a:noFill/>
          <a:ln w="9525">
            <a:solidFill>
              <a:schemeClr val="tx1"/>
            </a:solidFill>
            <a:miter lim="800000"/>
            <a:headEnd/>
            <a:tailEnd/>
          </a:ln>
        </p:spPr>
        <p:txBody>
          <a:bodyPr anchor="ctr">
            <a:spAutoFit/>
          </a:bodyPr>
          <a:lstStyle/>
          <a:p>
            <a:pPr>
              <a:spcBef>
                <a:spcPct val="50000"/>
              </a:spcBef>
            </a:pPr>
            <a:r>
              <a:rPr lang="nl-NL" sz="1000" b="1">
                <a:solidFill>
                  <a:srgbClr val="0070C0"/>
                </a:solidFill>
                <a:latin typeface="Calibri"/>
              </a:rPr>
              <a:t>Bijeenkomsten</a:t>
            </a:r>
          </a:p>
          <a:p>
            <a:pPr marL="171450" indent="-171450">
              <a:spcBef>
                <a:spcPct val="50000"/>
              </a:spcBef>
              <a:buFont typeface="Arial" panose="020B0604020202020204" pitchFamily="34" charset="0"/>
              <a:buChar char="•"/>
            </a:pPr>
            <a:r>
              <a:rPr lang="nl-NL" sz="1000">
                <a:solidFill>
                  <a:prstClr val="black"/>
                </a:solidFill>
                <a:latin typeface="Calibri"/>
              </a:rPr>
              <a:t>Specialisatie lessen BBE</a:t>
            </a:r>
          </a:p>
          <a:p>
            <a:pPr marL="171450" indent="-171450">
              <a:spcBef>
                <a:spcPct val="50000"/>
              </a:spcBef>
              <a:buFont typeface="Arial" panose="020B0604020202020204" pitchFamily="34" charset="0"/>
              <a:buChar char="•"/>
            </a:pPr>
            <a:r>
              <a:rPr lang="nl-NL" sz="1000">
                <a:solidFill>
                  <a:prstClr val="black"/>
                </a:solidFill>
                <a:latin typeface="Calibri"/>
              </a:rPr>
              <a:t>IBS lessen</a:t>
            </a:r>
          </a:p>
          <a:p>
            <a:pPr marL="171450" indent="-171450">
              <a:spcBef>
                <a:spcPct val="50000"/>
              </a:spcBef>
              <a:buFont typeface="Arial" panose="020B0604020202020204" pitchFamily="34" charset="0"/>
              <a:buChar char="•"/>
            </a:pPr>
            <a:endParaRPr lang="nl-NL" sz="1000" b="1">
              <a:solidFill>
                <a:srgbClr val="0070C0"/>
              </a:solidFill>
              <a:latin typeface="Calibri"/>
            </a:endParaRPr>
          </a:p>
        </p:txBody>
      </p:sp>
      <p:sp>
        <p:nvSpPr>
          <p:cNvPr id="14345" name="Rectangle 8"/>
          <p:cNvSpPr>
            <a:spLocks noChangeArrowheads="1"/>
          </p:cNvSpPr>
          <p:nvPr/>
        </p:nvSpPr>
        <p:spPr bwMode="auto">
          <a:xfrm>
            <a:off x="6629126" y="3182352"/>
            <a:ext cx="3786188" cy="553998"/>
          </a:xfrm>
          <a:prstGeom prst="rect">
            <a:avLst/>
          </a:prstGeom>
          <a:noFill/>
          <a:ln w="9525">
            <a:solidFill>
              <a:schemeClr val="tx1"/>
            </a:solidFill>
            <a:miter lim="800000"/>
            <a:headEnd/>
            <a:tailEnd/>
          </a:ln>
        </p:spPr>
        <p:txBody>
          <a:bodyPr anchor="ctr">
            <a:spAutoFit/>
          </a:bodyPr>
          <a:lstStyle/>
          <a:p>
            <a:r>
              <a:rPr lang="nl-NL" sz="1000" b="1">
                <a:solidFill>
                  <a:srgbClr val="0070C0"/>
                </a:solidFill>
                <a:latin typeface="Calibri"/>
                <a:ea typeface="Calibri" pitchFamily="34" charset="0"/>
                <a:cs typeface="Arial" charset="0"/>
              </a:rPr>
              <a:t>Bronnen o.a.:</a:t>
            </a:r>
          </a:p>
          <a:p>
            <a:r>
              <a:rPr lang="nl-NL" sz="1000">
                <a:solidFill>
                  <a:prstClr val="black"/>
                </a:solidFill>
                <a:latin typeface="Calibri"/>
                <a:ea typeface="Calibri" pitchFamily="34" charset="0"/>
                <a:cs typeface="Arial" charset="0"/>
              </a:rPr>
              <a:t>Zie wikiwijs; organisaties die zich inzetten voor klimaat, milieu en/of biodiversiteit.  </a:t>
            </a:r>
          </a:p>
        </p:txBody>
      </p:sp>
      <p:sp>
        <p:nvSpPr>
          <p:cNvPr id="14" name="Rechthoek 13"/>
          <p:cNvSpPr/>
          <p:nvPr/>
        </p:nvSpPr>
        <p:spPr>
          <a:xfrm>
            <a:off x="2452688" y="6704013"/>
            <a:ext cx="8215312" cy="152400"/>
          </a:xfrm>
          <a:prstGeom prst="rect">
            <a:avLst/>
          </a:prstGeom>
          <a:solidFill>
            <a:srgbClr val="CCFF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solidFill>
                <a:prstClr val="white"/>
              </a:solidFill>
              <a:latin typeface="Calibri"/>
            </a:endParaRPr>
          </a:p>
        </p:txBody>
      </p:sp>
      <p:pic>
        <p:nvPicPr>
          <p:cNvPr id="2" name="Afbeelding 1"/>
          <p:cNvPicPr>
            <a:picLocks noChangeAspect="1"/>
          </p:cNvPicPr>
          <p:nvPr/>
        </p:nvPicPr>
        <p:blipFill>
          <a:blip r:embed="rId3"/>
          <a:stretch>
            <a:fillRect/>
          </a:stretch>
        </p:blipFill>
        <p:spPr>
          <a:xfrm>
            <a:off x="1524003" y="0"/>
            <a:ext cx="1438781" cy="579170"/>
          </a:xfrm>
          <a:prstGeom prst="rect">
            <a:avLst/>
          </a:prstGeom>
        </p:spPr>
      </p:pic>
      <p:sp>
        <p:nvSpPr>
          <p:cNvPr id="14346" name="Rechthoek 24"/>
          <p:cNvSpPr>
            <a:spLocks noChangeArrowheads="1"/>
          </p:cNvSpPr>
          <p:nvPr/>
        </p:nvSpPr>
        <p:spPr bwMode="auto">
          <a:xfrm>
            <a:off x="2566991" y="214313"/>
            <a:ext cx="7777483" cy="707886"/>
          </a:xfrm>
          <a:prstGeom prst="rect">
            <a:avLst/>
          </a:prstGeom>
          <a:noFill/>
          <a:ln w="9525">
            <a:noFill/>
            <a:miter lim="800000"/>
            <a:headEnd/>
            <a:tailEnd/>
          </a:ln>
        </p:spPr>
        <p:txBody>
          <a:bodyPr wrap="square">
            <a:spAutoFit/>
          </a:bodyPr>
          <a:lstStyle/>
          <a:p>
            <a:r>
              <a:rPr lang="nl-NL" sz="2800">
                <a:solidFill>
                  <a:prstClr val="black"/>
                </a:solidFill>
                <a:latin typeface="Calibri" pitchFamily="34" charset="0"/>
              </a:rPr>
              <a:t>2021_DCV_3_BBE_column </a:t>
            </a:r>
          </a:p>
          <a:p>
            <a:r>
              <a:rPr lang="nl-NL" sz="1200">
                <a:solidFill>
                  <a:prstClr val="black"/>
                </a:solidFill>
                <a:latin typeface="Calibri" pitchFamily="34" charset="0"/>
              </a:rPr>
              <a:t> </a:t>
            </a:r>
          </a:p>
        </p:txBody>
      </p:sp>
      <p:pic>
        <p:nvPicPr>
          <p:cNvPr id="13" name="Picture 2">
            <a:extLst>
              <a:ext uri="{FF2B5EF4-FFF2-40B4-BE49-F238E27FC236}">
                <a16:creationId xmlns:a16="http://schemas.microsoft.com/office/drawing/2014/main" id="{B8D40E67-72DC-48CA-9092-1EFADA21C4B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667221" y="3871695"/>
            <a:ext cx="1866289" cy="975136"/>
          </a:xfrm>
          <a:prstGeom prst="rect">
            <a:avLst/>
          </a:prstGeom>
          <a:solidFill>
            <a:srgbClr val="FFFFFF"/>
          </a:solidFill>
          <a:ln w="9525">
            <a:noFill/>
            <a:miter lim="800000"/>
            <a:headEnd/>
            <a:tailEnd/>
          </a:ln>
        </p:spPr>
      </p:pic>
      <p:pic>
        <p:nvPicPr>
          <p:cNvPr id="1026" name="Picture 2" descr="bol.com | Check je column | 9789012583084 | Anne Boerrigter | Boeken">
            <a:extLst>
              <a:ext uri="{FF2B5EF4-FFF2-40B4-BE49-F238E27FC236}">
                <a16:creationId xmlns:a16="http://schemas.microsoft.com/office/drawing/2014/main" id="{7F7A6BF7-1009-45CB-91B4-0DFCAC7537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68117" y="4158463"/>
            <a:ext cx="1461671" cy="2192507"/>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a:extLst>
              <a:ext uri="{FF2B5EF4-FFF2-40B4-BE49-F238E27FC236}">
                <a16:creationId xmlns:a16="http://schemas.microsoft.com/office/drawing/2014/main" id="{CD387BB2-2B90-4063-91C6-D55F996D8F98}"/>
              </a:ext>
            </a:extLst>
          </p:cNvPr>
          <p:cNvPicPr>
            <a:picLocks noChangeAspect="1"/>
          </p:cNvPicPr>
          <p:nvPr/>
        </p:nvPicPr>
        <p:blipFill>
          <a:blip r:embed="rId6"/>
          <a:stretch>
            <a:fillRect/>
          </a:stretch>
        </p:blipFill>
        <p:spPr>
          <a:xfrm>
            <a:off x="6526915" y="5215787"/>
            <a:ext cx="2264961" cy="135644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019A3291-F6A3-47BF-A11E-F8F0C102A092}"/>
              </a:ext>
            </a:extLst>
          </p:cNvPr>
          <p:cNvSpPr>
            <a:spLocks noGrp="1"/>
          </p:cNvSpPr>
          <p:nvPr>
            <p:ph type="title"/>
          </p:nvPr>
        </p:nvSpPr>
        <p:spPr/>
        <p:txBody>
          <a:bodyPr/>
          <a:lstStyle/>
          <a:p>
            <a:r>
              <a:rPr lang="nl-NL" dirty="0"/>
              <a:t>Periode 3 leerjaar 2</a:t>
            </a:r>
          </a:p>
        </p:txBody>
      </p:sp>
      <p:sp>
        <p:nvSpPr>
          <p:cNvPr id="9" name="Tijdelijke aanduiding voor tekst 8">
            <a:extLst>
              <a:ext uri="{FF2B5EF4-FFF2-40B4-BE49-F238E27FC236}">
                <a16:creationId xmlns:a16="http://schemas.microsoft.com/office/drawing/2014/main" id="{132CD758-85D2-4D05-AB0A-42BCDAEC9FAB}"/>
              </a:ext>
            </a:extLst>
          </p:cNvPr>
          <p:cNvSpPr>
            <a:spLocks noGrp="1"/>
          </p:cNvSpPr>
          <p:nvPr>
            <p:ph type="body" sz="half" idx="2"/>
          </p:nvPr>
        </p:nvSpPr>
        <p:spPr/>
        <p:txBody>
          <a:bodyPr>
            <a:normAutofit/>
          </a:bodyPr>
          <a:lstStyle/>
          <a:p>
            <a:r>
              <a:rPr lang="nl-NL" sz="1800" b="1" dirty="0"/>
              <a:t>Waardencreatie</a:t>
            </a:r>
          </a:p>
          <a:p>
            <a:pPr marL="342900" indent="-342900">
              <a:buAutoNum type="arabicPeriod"/>
            </a:pPr>
            <a:r>
              <a:rPr lang="nl-NL" sz="1800" b="1" dirty="0"/>
              <a:t>Natuurlijke</a:t>
            </a:r>
          </a:p>
          <a:p>
            <a:pPr marL="342900" indent="-342900">
              <a:buAutoNum type="arabicPeriod"/>
            </a:pPr>
            <a:r>
              <a:rPr lang="nl-NL" sz="1800" b="1" dirty="0"/>
              <a:t>Intellectuele</a:t>
            </a:r>
          </a:p>
          <a:p>
            <a:pPr marL="342900" indent="-342900">
              <a:buAutoNum type="arabicPeriod"/>
            </a:pPr>
            <a:r>
              <a:rPr lang="nl-NL" sz="1800" dirty="0"/>
              <a:t>Financiële</a:t>
            </a:r>
          </a:p>
          <a:p>
            <a:pPr marL="342900" indent="-342900">
              <a:buAutoNum type="arabicPeriod"/>
            </a:pPr>
            <a:r>
              <a:rPr lang="nl-NL" sz="1800" dirty="0"/>
              <a:t>Materiele</a:t>
            </a:r>
          </a:p>
          <a:p>
            <a:pPr marL="342900" indent="-342900">
              <a:buAutoNum type="arabicPeriod"/>
            </a:pPr>
            <a:r>
              <a:rPr lang="nl-NL" sz="1800" b="1" dirty="0"/>
              <a:t>Sociaal-relationele</a:t>
            </a:r>
          </a:p>
          <a:p>
            <a:pPr marL="342900" indent="-342900">
              <a:buAutoNum type="arabicPeriod"/>
            </a:pPr>
            <a:r>
              <a:rPr lang="nl-NL" sz="1800" b="1" dirty="0"/>
              <a:t>Menselijke </a:t>
            </a:r>
          </a:p>
        </p:txBody>
      </p:sp>
      <p:pic>
        <p:nvPicPr>
          <p:cNvPr id="1026" name="Picture 2" descr="Afbeeldingsresultaat voor people planet profit sustainability">
            <a:extLst>
              <a:ext uri="{FF2B5EF4-FFF2-40B4-BE49-F238E27FC236}">
                <a16:creationId xmlns:a16="http://schemas.microsoft.com/office/drawing/2014/main" id="{6177605D-89AC-4B6C-9292-8685DD62595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196443" y="515650"/>
            <a:ext cx="7385956" cy="5826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65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9">
                                            <p:txEl>
                                              <p:pRg st="1" end="1"/>
                                            </p:txEl>
                                          </p:spTgt>
                                        </p:tgtEl>
                                        <p:attrNameLst>
                                          <p:attrName>style.fontWeight</p:attrName>
                                        </p:attrNameLst>
                                      </p:cBhvr>
                                      <p:to>
                                        <p:strVal val="bold"/>
                                      </p:to>
                                    </p:set>
                                  </p:childTnLst>
                                </p:cTn>
                              </p:par>
                              <p:par>
                                <p:cTn id="7" presetID="15" presetClass="emph" presetSubtype="0" nodeType="withEffect">
                                  <p:stCondLst>
                                    <p:cond delay="0"/>
                                  </p:stCondLst>
                                  <p:iterate type="lt">
                                    <p:tmAbs val="25"/>
                                  </p:iterate>
                                  <p:childTnLst>
                                    <p:set>
                                      <p:cBhvr override="childStyle">
                                        <p:cTn id="8" dur="indefinite"/>
                                        <p:tgtEl>
                                          <p:spTgt spid="9">
                                            <p:txEl>
                                              <p:pRg st="2" end="2"/>
                                            </p:txEl>
                                          </p:spTgt>
                                        </p:tgtEl>
                                        <p:attrNameLst>
                                          <p:attrName>style.fontWeight</p:attrName>
                                        </p:attrNameLst>
                                      </p:cBhvr>
                                      <p:to>
                                        <p:strVal val="bold"/>
                                      </p:to>
                                    </p:set>
                                  </p:childTnLst>
                                </p:cTn>
                              </p:par>
                            </p:childTnLst>
                          </p:cTn>
                        </p:par>
                      </p:childTnLst>
                    </p:cTn>
                  </p:par>
                  <p:par>
                    <p:cTn id="9" fill="hold">
                      <p:stCondLst>
                        <p:cond delay="indefinite"/>
                      </p:stCondLst>
                      <p:childTnLst>
                        <p:par>
                          <p:cTn id="10" fill="hold">
                            <p:stCondLst>
                              <p:cond delay="0"/>
                            </p:stCondLst>
                            <p:childTnLst>
                              <p:par>
                                <p:cTn id="11" presetID="15" presetClass="emph" presetSubtype="0" nodeType="clickEffect">
                                  <p:stCondLst>
                                    <p:cond delay="0"/>
                                  </p:stCondLst>
                                  <p:iterate type="lt">
                                    <p:tmAbs val="25"/>
                                  </p:iterate>
                                  <p:childTnLst>
                                    <p:set>
                                      <p:cBhvr override="childStyle">
                                        <p:cTn id="12" dur="indefinite"/>
                                        <p:tgtEl>
                                          <p:spTgt spid="9">
                                            <p:txEl>
                                              <p:pRg st="5" end="5"/>
                                            </p:txEl>
                                          </p:spTgt>
                                        </p:tgtEl>
                                        <p:attrNameLst>
                                          <p:attrName>style.fontWeight</p:attrName>
                                        </p:attrNameLst>
                                      </p:cBhvr>
                                      <p:to>
                                        <p:strVal val="bold"/>
                                      </p:to>
                                    </p:set>
                                  </p:childTnLst>
                                </p:cTn>
                              </p:par>
                              <p:par>
                                <p:cTn id="13" presetID="15" presetClass="emph" presetSubtype="0" nodeType="withEffect">
                                  <p:stCondLst>
                                    <p:cond delay="0"/>
                                  </p:stCondLst>
                                  <p:iterate type="lt">
                                    <p:tmAbs val="25"/>
                                  </p:iterate>
                                  <p:childTnLst>
                                    <p:set>
                                      <p:cBhvr override="childStyle">
                                        <p:cTn id="14" dur="indefinite"/>
                                        <p:tgtEl>
                                          <p:spTgt spid="9">
                                            <p:txEl>
                                              <p:pRg st="6" end="6"/>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DB5C04-2507-4653-ADD4-294ABA5864D0}"/>
              </a:ext>
            </a:extLst>
          </p:cNvPr>
          <p:cNvSpPr>
            <a:spLocks noGrp="1"/>
          </p:cNvSpPr>
          <p:nvPr>
            <p:ph type="title"/>
          </p:nvPr>
        </p:nvSpPr>
        <p:spPr/>
        <p:txBody>
          <a:bodyPr/>
          <a:lstStyle/>
          <a:p>
            <a:r>
              <a:rPr lang="nl-NL" sz="2000" dirty="0"/>
              <a:t>Vandaag</a:t>
            </a:r>
            <a:endParaRPr lang="nl-NL" dirty="0"/>
          </a:p>
        </p:txBody>
      </p:sp>
      <p:sp>
        <p:nvSpPr>
          <p:cNvPr id="4" name="Tijdelijke aanduiding voor tekst 3">
            <a:extLst>
              <a:ext uri="{FF2B5EF4-FFF2-40B4-BE49-F238E27FC236}">
                <a16:creationId xmlns:a16="http://schemas.microsoft.com/office/drawing/2014/main" id="{6DE4C0AD-9859-4D81-955B-C53D625136D6}"/>
              </a:ext>
            </a:extLst>
          </p:cNvPr>
          <p:cNvSpPr>
            <a:spLocks noGrp="1"/>
          </p:cNvSpPr>
          <p:nvPr>
            <p:ph type="body" sz="half" idx="2"/>
          </p:nvPr>
        </p:nvSpPr>
        <p:spPr/>
        <p:txBody>
          <a:bodyPr>
            <a:normAutofit lnSpcReduction="10000"/>
          </a:bodyPr>
          <a:lstStyle/>
          <a:p>
            <a:pPr marL="285750" indent="-285750">
              <a:buFontTx/>
              <a:buChar char="-"/>
            </a:pPr>
            <a:r>
              <a:rPr lang="nl-NL" sz="2400" dirty="0"/>
              <a:t>Biodiversiteit verlies in de stad</a:t>
            </a:r>
          </a:p>
          <a:p>
            <a:pPr marL="285750" indent="-285750">
              <a:buFontTx/>
              <a:buChar char="-"/>
            </a:pPr>
            <a:r>
              <a:rPr lang="nl-NL" sz="2400" dirty="0"/>
              <a:t>Donut economie; sociaal fundament</a:t>
            </a:r>
          </a:p>
          <a:p>
            <a:pPr marL="742950" lvl="1" indent="-285750">
              <a:buFontTx/>
              <a:buChar char="-"/>
            </a:pPr>
            <a:r>
              <a:rPr lang="nl-NL" sz="2000" dirty="0"/>
              <a:t>Gezondheid</a:t>
            </a:r>
          </a:p>
          <a:p>
            <a:pPr marL="742950" lvl="1" indent="-285750">
              <a:buFontTx/>
              <a:buChar char="-"/>
            </a:pPr>
            <a:r>
              <a:rPr lang="nl-NL" sz="2000" dirty="0"/>
              <a:t>Gelijke kansen &amp; gelijkheid</a:t>
            </a:r>
          </a:p>
          <a:p>
            <a:pPr marL="742950" lvl="1" indent="-285750">
              <a:buFontTx/>
              <a:buChar char="-"/>
            </a:pPr>
            <a:r>
              <a:rPr lang="nl-NL" sz="2000" dirty="0"/>
              <a:t>Inkomen en werk</a:t>
            </a:r>
          </a:p>
          <a:p>
            <a:pPr marL="742950" lvl="1" indent="-285750">
              <a:buFontTx/>
              <a:buChar char="-"/>
            </a:pPr>
            <a:r>
              <a:rPr lang="nl-NL" sz="2000" dirty="0"/>
              <a:t>Politieke stem</a:t>
            </a:r>
          </a:p>
          <a:p>
            <a:endParaRPr lang="nl-NL" b="1" i="1" dirty="0"/>
          </a:p>
          <a:p>
            <a:endParaRPr lang="nl-NL" sz="1400" b="1" i="1" dirty="0"/>
          </a:p>
          <a:p>
            <a:endParaRPr lang="nl-NL" b="1" i="1" dirty="0"/>
          </a:p>
          <a:p>
            <a:r>
              <a:rPr lang="nl-NL" sz="1400" b="1" i="1" dirty="0"/>
              <a:t>Praktijk opdracht </a:t>
            </a:r>
            <a:r>
              <a:rPr lang="nl-NL" sz="1400" b="1" i="1" dirty="0" err="1"/>
              <a:t>Midpoint</a:t>
            </a:r>
            <a:r>
              <a:rPr lang="nl-NL" sz="1400" b="1" i="1" dirty="0"/>
              <a:t> Brabant</a:t>
            </a:r>
          </a:p>
          <a:p>
            <a:r>
              <a:rPr lang="nl-NL" sz="1400" i="1" dirty="0">
                <a:effectLst/>
                <a:ea typeface="Calibri" panose="020F0502020204030204" pitchFamily="34" charset="0"/>
              </a:rPr>
              <a:t>1 Wat is verstening?</a:t>
            </a:r>
          </a:p>
          <a:p>
            <a:r>
              <a:rPr lang="nl-NL" sz="1400" i="1" dirty="0">
                <a:effectLst/>
                <a:ea typeface="Calibri" panose="020F0502020204030204" pitchFamily="34" charset="0"/>
              </a:rPr>
              <a:t>2 Wat is hittestress?</a:t>
            </a:r>
          </a:p>
          <a:p>
            <a:pPr>
              <a:lnSpc>
                <a:spcPct val="107000"/>
              </a:lnSpc>
              <a:spcAft>
                <a:spcPts val="800"/>
              </a:spcAft>
            </a:pPr>
            <a:r>
              <a:rPr lang="nl-NL" sz="1400" i="1" dirty="0">
                <a:effectLst/>
                <a:ea typeface="Verdana" panose="020B0604030504040204" pitchFamily="34" charset="0"/>
              </a:rPr>
              <a:t>3 Wat is klimaatadaptatie?</a:t>
            </a:r>
            <a:endParaRPr lang="nl-NL" sz="1400" b="1" i="1" u="none" strike="noStrike" dirty="0">
              <a:solidFill>
                <a:srgbClr val="000000"/>
              </a:solidFill>
              <a:effectLst/>
              <a:latin typeface="Arial" panose="020B0604020202020204" pitchFamily="34" charset="0"/>
            </a:endParaRPr>
          </a:p>
          <a:p>
            <a:endParaRPr lang="nl-NL" dirty="0"/>
          </a:p>
        </p:txBody>
      </p:sp>
      <p:pic>
        <p:nvPicPr>
          <p:cNvPr id="5" name="Picture 4">
            <a:extLst>
              <a:ext uri="{FF2B5EF4-FFF2-40B4-BE49-F238E27FC236}">
                <a16:creationId xmlns:a16="http://schemas.microsoft.com/office/drawing/2014/main" id="{D407B4C1-19DE-421D-93C8-FA87AC3BA7FC}"/>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767263" y="643930"/>
            <a:ext cx="6815137" cy="5111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6151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AE5646-1C45-409B-BDA4-CE24E0FBA7EA}"/>
              </a:ext>
            </a:extLst>
          </p:cNvPr>
          <p:cNvSpPr>
            <a:spLocks noGrp="1"/>
          </p:cNvSpPr>
          <p:nvPr>
            <p:ph type="title"/>
          </p:nvPr>
        </p:nvSpPr>
        <p:spPr/>
        <p:txBody>
          <a:bodyPr/>
          <a:lstStyle/>
          <a:p>
            <a:r>
              <a:rPr lang="nl-NL" dirty="0"/>
              <a:t>Biodiversiteit in de stad</a:t>
            </a:r>
          </a:p>
        </p:txBody>
      </p:sp>
      <p:sp>
        <p:nvSpPr>
          <p:cNvPr id="4" name="Tijdelijke aanduiding voor tekst 3">
            <a:extLst>
              <a:ext uri="{FF2B5EF4-FFF2-40B4-BE49-F238E27FC236}">
                <a16:creationId xmlns:a16="http://schemas.microsoft.com/office/drawing/2014/main" id="{B3491A07-BDEE-4E63-AFFA-DABD45CE4588}"/>
              </a:ext>
            </a:extLst>
          </p:cNvPr>
          <p:cNvSpPr>
            <a:spLocks noGrp="1"/>
          </p:cNvSpPr>
          <p:nvPr>
            <p:ph type="body" sz="half" idx="2"/>
          </p:nvPr>
        </p:nvSpPr>
        <p:spPr/>
        <p:txBody>
          <a:bodyPr>
            <a:normAutofit fontScale="85000" lnSpcReduction="10000"/>
          </a:bodyPr>
          <a:lstStyle/>
          <a:p>
            <a:pPr marL="285750" indent="-285750">
              <a:buFontTx/>
              <a:buChar char="-"/>
            </a:pPr>
            <a:r>
              <a:rPr lang="nl-NL" sz="2200" dirty="0"/>
              <a:t>Infrastructuur verbeteren in de stad</a:t>
            </a:r>
          </a:p>
          <a:p>
            <a:pPr marL="285750" indent="-285750">
              <a:buFontTx/>
              <a:buChar char="-"/>
            </a:pPr>
            <a:r>
              <a:rPr lang="nl-NL" sz="2200" dirty="0"/>
              <a:t>Bedrijventerrein en biodiversiteit</a:t>
            </a:r>
          </a:p>
          <a:p>
            <a:pPr marL="285750" indent="-285750">
              <a:buFontTx/>
              <a:buChar char="-"/>
            </a:pPr>
            <a:r>
              <a:rPr lang="nl-NL" sz="2200" dirty="0"/>
              <a:t>Biodiversiteit tot in het centrum</a:t>
            </a:r>
          </a:p>
          <a:p>
            <a:endParaRPr lang="nl-NL" b="1" i="1" dirty="0"/>
          </a:p>
          <a:p>
            <a:endParaRPr lang="nl-NL" sz="1400" b="1" i="1" dirty="0"/>
          </a:p>
          <a:p>
            <a:endParaRPr lang="nl-NL" b="1" i="1" dirty="0"/>
          </a:p>
          <a:p>
            <a:endParaRPr lang="nl-NL" sz="1400" b="1" i="1" dirty="0"/>
          </a:p>
          <a:p>
            <a:endParaRPr lang="nl-NL" b="1" i="1" dirty="0"/>
          </a:p>
          <a:p>
            <a:endParaRPr lang="nl-NL" sz="1400" b="1" i="1" dirty="0"/>
          </a:p>
          <a:p>
            <a:endParaRPr lang="nl-NL" b="1" i="1" dirty="0"/>
          </a:p>
          <a:p>
            <a:endParaRPr lang="nl-NL" sz="1400" b="1" i="1" dirty="0"/>
          </a:p>
          <a:p>
            <a:endParaRPr lang="nl-NL" b="1" i="1" dirty="0"/>
          </a:p>
          <a:p>
            <a:endParaRPr lang="nl-NL" sz="1400" b="1" i="1" dirty="0"/>
          </a:p>
          <a:p>
            <a:endParaRPr lang="nl-NL" b="1" i="1" dirty="0"/>
          </a:p>
          <a:p>
            <a:endParaRPr lang="nl-NL" sz="1400" b="1" i="1" dirty="0"/>
          </a:p>
          <a:p>
            <a:r>
              <a:rPr lang="nl-NL" sz="1400" b="1" i="1" dirty="0"/>
              <a:t>Praktijk opdracht </a:t>
            </a:r>
            <a:r>
              <a:rPr lang="nl-NL" sz="1400" b="1" i="1" dirty="0" err="1"/>
              <a:t>Midpoint</a:t>
            </a:r>
            <a:r>
              <a:rPr lang="nl-NL" sz="1400" b="1" i="1" dirty="0"/>
              <a:t> Brabant</a:t>
            </a:r>
          </a:p>
          <a:p>
            <a:r>
              <a:rPr lang="nl-NL" sz="1400" i="1" dirty="0">
                <a:effectLst/>
                <a:ea typeface="Calibri" panose="020F0502020204030204" pitchFamily="34" charset="0"/>
              </a:rPr>
              <a:t>1 Wat is verstening?</a:t>
            </a:r>
          </a:p>
          <a:p>
            <a:r>
              <a:rPr lang="nl-NL" sz="1400" i="1" dirty="0">
                <a:effectLst/>
                <a:ea typeface="Calibri" panose="020F0502020204030204" pitchFamily="34" charset="0"/>
              </a:rPr>
              <a:t>2 Wat is hittestress?</a:t>
            </a:r>
          </a:p>
          <a:p>
            <a:pPr>
              <a:lnSpc>
                <a:spcPct val="107000"/>
              </a:lnSpc>
              <a:spcAft>
                <a:spcPts val="800"/>
              </a:spcAft>
            </a:pPr>
            <a:r>
              <a:rPr lang="nl-NL" sz="1400" i="1" dirty="0">
                <a:effectLst/>
                <a:ea typeface="Verdana" panose="020B0604030504040204" pitchFamily="34" charset="0"/>
              </a:rPr>
              <a:t>3 Wat is klimaatadaptatie?</a:t>
            </a:r>
            <a:endParaRPr lang="nl-NL" sz="1400" b="1" i="1" u="none" strike="noStrike" dirty="0">
              <a:solidFill>
                <a:srgbClr val="000000"/>
              </a:solidFill>
              <a:effectLst/>
              <a:latin typeface="Arial" panose="020B0604020202020204" pitchFamily="34" charset="0"/>
            </a:endParaRPr>
          </a:p>
          <a:p>
            <a:endParaRPr lang="nl-NL" dirty="0"/>
          </a:p>
        </p:txBody>
      </p:sp>
      <p:pic>
        <p:nvPicPr>
          <p:cNvPr id="3074" name="Picture 2">
            <a:hlinkClick r:id="rId3"/>
            <a:extLst>
              <a:ext uri="{FF2B5EF4-FFF2-40B4-BE49-F238E27FC236}">
                <a16:creationId xmlns:a16="http://schemas.microsoft.com/office/drawing/2014/main" id="{206AC342-52B8-45E9-B397-90A96B9E4DD1}"/>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796346" y="1831061"/>
            <a:ext cx="6786053" cy="319587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Afbeeldingsresultaat voor click me">
            <a:extLst>
              <a:ext uri="{FF2B5EF4-FFF2-40B4-BE49-F238E27FC236}">
                <a16:creationId xmlns:a16="http://schemas.microsoft.com/office/drawing/2014/main" id="{47644C35-CCF5-4247-A85F-E4C998430E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8850" y="5091884"/>
            <a:ext cx="1046682" cy="1034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141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4F9B31-F700-44D7-9F88-F7E896B653A7}"/>
              </a:ext>
            </a:extLst>
          </p:cNvPr>
          <p:cNvSpPr>
            <a:spLocks noGrp="1"/>
          </p:cNvSpPr>
          <p:nvPr>
            <p:ph type="title"/>
          </p:nvPr>
        </p:nvSpPr>
        <p:spPr/>
        <p:txBody>
          <a:bodyPr/>
          <a:lstStyle/>
          <a:p>
            <a:r>
              <a:rPr lang="nl-NL" sz="2000" dirty="0"/>
              <a:t>Infrastructuur verbeteren in de stad</a:t>
            </a:r>
            <a:endParaRPr lang="nl-NL" dirty="0"/>
          </a:p>
        </p:txBody>
      </p:sp>
      <p:sp>
        <p:nvSpPr>
          <p:cNvPr id="4" name="Tijdelijke aanduiding voor tekst 3">
            <a:extLst>
              <a:ext uri="{FF2B5EF4-FFF2-40B4-BE49-F238E27FC236}">
                <a16:creationId xmlns:a16="http://schemas.microsoft.com/office/drawing/2014/main" id="{EA66EE01-3C4A-4721-94B1-722380E6FF62}"/>
              </a:ext>
            </a:extLst>
          </p:cNvPr>
          <p:cNvSpPr>
            <a:spLocks noGrp="1"/>
          </p:cNvSpPr>
          <p:nvPr>
            <p:ph type="body" sz="half" idx="2"/>
          </p:nvPr>
        </p:nvSpPr>
        <p:spPr/>
        <p:txBody>
          <a:bodyPr>
            <a:normAutofit lnSpcReduction="10000"/>
          </a:bodyPr>
          <a:lstStyle/>
          <a:p>
            <a:r>
              <a:rPr lang="nl-NL" sz="1600" b="1" dirty="0"/>
              <a:t>Wegen (infrastructuur) heeft effect op de biodiversiteit waarom? </a:t>
            </a:r>
          </a:p>
          <a:p>
            <a:pPr marL="285750" indent="-285750" algn="l">
              <a:buFont typeface="Arial" panose="020B0604020202020204" pitchFamily="34" charset="0"/>
              <a:buChar char="•"/>
            </a:pPr>
            <a:r>
              <a:rPr lang="nl-NL" sz="1600" dirty="0"/>
              <a:t>B</a:t>
            </a:r>
            <a:r>
              <a:rPr lang="nl-NL" sz="1600" b="0" i="0" dirty="0">
                <a:effectLst/>
              </a:rPr>
              <a:t>arrières vormen (sommige diersoorten zullen de weg niet oversteken)</a:t>
            </a:r>
          </a:p>
          <a:p>
            <a:pPr marL="285750" indent="-285750" algn="l">
              <a:buFont typeface="Arial" panose="020B0604020202020204" pitchFamily="34" charset="0"/>
              <a:buChar char="•"/>
            </a:pPr>
            <a:r>
              <a:rPr lang="nl-NL" sz="1600" b="0" i="0" dirty="0">
                <a:effectLst/>
              </a:rPr>
              <a:t>Verkeersslachtoffers </a:t>
            </a:r>
          </a:p>
          <a:p>
            <a:pPr marL="285750" indent="-285750" algn="l">
              <a:buFont typeface="Arial" panose="020B0604020202020204" pitchFamily="34" charset="0"/>
              <a:buChar char="•"/>
            </a:pPr>
            <a:r>
              <a:rPr lang="nl-NL" sz="1600" dirty="0"/>
              <a:t>G</a:t>
            </a:r>
            <a:r>
              <a:rPr lang="nl-NL" sz="1600" b="0" i="0" dirty="0">
                <a:effectLst/>
              </a:rPr>
              <a:t>eluidsoverlast veroorzaken (vervelend voor bijvoorbeeld zangvogels)</a:t>
            </a:r>
          </a:p>
          <a:p>
            <a:pPr marL="285750" indent="-285750" algn="l">
              <a:buFont typeface="Arial" panose="020B0604020202020204" pitchFamily="34" charset="0"/>
              <a:buChar char="•"/>
            </a:pPr>
            <a:r>
              <a:rPr lang="nl-NL" sz="1600" dirty="0"/>
              <a:t>L</a:t>
            </a:r>
            <a:r>
              <a:rPr lang="nl-NL" sz="1600" b="0" i="0" dirty="0">
                <a:effectLst/>
              </a:rPr>
              <a:t>ichtoverlast veroorzaken </a:t>
            </a:r>
          </a:p>
          <a:p>
            <a:pPr marL="285750" indent="-285750" algn="l">
              <a:buFont typeface="Arial" panose="020B0604020202020204" pitchFamily="34" charset="0"/>
              <a:buChar char="•"/>
            </a:pPr>
            <a:r>
              <a:rPr lang="nl-NL" sz="1600" b="0" i="0" dirty="0">
                <a:effectLst/>
              </a:rPr>
              <a:t>Vervuilde omgeving(fijnstof, zware metalen etc.).</a:t>
            </a:r>
          </a:p>
          <a:p>
            <a:endParaRPr lang="nl-NL" sz="1600" dirty="0"/>
          </a:p>
          <a:p>
            <a:endParaRPr lang="nl-NL" sz="1600" dirty="0"/>
          </a:p>
          <a:p>
            <a:r>
              <a:rPr lang="nl-NL" sz="1600" b="1" dirty="0"/>
              <a:t>Oplossingen:</a:t>
            </a:r>
          </a:p>
          <a:p>
            <a:pPr marL="285750" indent="-285750">
              <a:buFont typeface="Arial" panose="020B0604020202020204" pitchFamily="34" charset="0"/>
              <a:buChar char="•"/>
            </a:pPr>
            <a:r>
              <a:rPr lang="nl-NL" sz="1600" dirty="0"/>
              <a:t>Faunapassage</a:t>
            </a:r>
          </a:p>
          <a:p>
            <a:pPr marL="285750" indent="-285750">
              <a:buFont typeface="Arial" panose="020B0604020202020204" pitchFamily="34" charset="0"/>
              <a:buChar char="•"/>
            </a:pPr>
            <a:r>
              <a:rPr lang="nl-NL" sz="1600" dirty="0"/>
              <a:t>Diervriendelijke LED verlichting </a:t>
            </a:r>
          </a:p>
          <a:p>
            <a:pPr marL="285750" indent="-285750">
              <a:buFont typeface="Arial" panose="020B0604020202020204" pitchFamily="34" charset="0"/>
              <a:buChar char="•"/>
            </a:pPr>
            <a:endParaRPr lang="nl-NL" dirty="0"/>
          </a:p>
        </p:txBody>
      </p:sp>
      <p:pic>
        <p:nvPicPr>
          <p:cNvPr id="6146" name="Picture 2" descr="Contract getekend: faunapassage Goirle komt eraan | Goirle | bd.nl">
            <a:extLst>
              <a:ext uri="{FF2B5EF4-FFF2-40B4-BE49-F238E27FC236}">
                <a16:creationId xmlns:a16="http://schemas.microsoft.com/office/drawing/2014/main" id="{73160979-C4A7-44F6-8D5B-2B443D41E87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657726" y="1894832"/>
            <a:ext cx="5221331" cy="261066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anbrengen faunapassages te Alkmaar - Schot Infra">
            <a:extLst>
              <a:ext uri="{FF2B5EF4-FFF2-40B4-BE49-F238E27FC236}">
                <a16:creationId xmlns:a16="http://schemas.microsoft.com/office/drawing/2014/main" id="{C0FAB1CE-28F2-4EE1-BA90-8F49FD0F84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6826" y="4749511"/>
            <a:ext cx="2466975" cy="1847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974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1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041346-9B8B-4BC5-BCDA-659D91C86129}"/>
              </a:ext>
            </a:extLst>
          </p:cNvPr>
          <p:cNvSpPr>
            <a:spLocks noGrp="1"/>
          </p:cNvSpPr>
          <p:nvPr>
            <p:ph type="title"/>
          </p:nvPr>
        </p:nvSpPr>
        <p:spPr/>
        <p:txBody>
          <a:bodyPr/>
          <a:lstStyle/>
          <a:p>
            <a:r>
              <a:rPr lang="nl-NL" sz="2000" dirty="0"/>
              <a:t>Bedrijventerrein en biodiversiteit</a:t>
            </a:r>
            <a:endParaRPr lang="nl-NL" dirty="0"/>
          </a:p>
        </p:txBody>
      </p:sp>
      <p:sp>
        <p:nvSpPr>
          <p:cNvPr id="4" name="Tijdelijke aanduiding voor tekst 3">
            <a:extLst>
              <a:ext uri="{FF2B5EF4-FFF2-40B4-BE49-F238E27FC236}">
                <a16:creationId xmlns:a16="http://schemas.microsoft.com/office/drawing/2014/main" id="{B7D3B92E-26C3-4824-AAAD-C3222AE590F6}"/>
              </a:ext>
            </a:extLst>
          </p:cNvPr>
          <p:cNvSpPr>
            <a:spLocks noGrp="1"/>
          </p:cNvSpPr>
          <p:nvPr>
            <p:ph type="body" sz="half" idx="2"/>
          </p:nvPr>
        </p:nvSpPr>
        <p:spPr/>
        <p:txBody>
          <a:bodyPr/>
          <a:lstStyle/>
          <a:p>
            <a:r>
              <a:rPr lang="nl-NL" dirty="0"/>
              <a:t>De gemiddelde Nederlandse gemeente telt gemiddeld 8 – 10 bedrijventerreinen. Meestal gelegen aan de rand van de stad of het dorp. </a:t>
            </a:r>
          </a:p>
          <a:p>
            <a:endParaRPr lang="nl-NL" dirty="0"/>
          </a:p>
          <a:p>
            <a:r>
              <a:rPr lang="nl-NL" b="1" dirty="0"/>
              <a:t>Opdracht: </a:t>
            </a:r>
          </a:p>
          <a:p>
            <a:r>
              <a:rPr lang="nl-NL" dirty="0"/>
              <a:t>Zoek een bedrijven terrein dat volgens jou al meer doet om de biodiversiteit te vergroten.</a:t>
            </a:r>
          </a:p>
          <a:p>
            <a:r>
              <a:rPr lang="nl-NL" dirty="0"/>
              <a:t>Pitch hier over in de klas</a:t>
            </a:r>
          </a:p>
          <a:p>
            <a:pPr marL="285750" indent="-285750">
              <a:buFontTx/>
              <a:buChar char="-"/>
            </a:pPr>
            <a:r>
              <a:rPr lang="nl-NL" dirty="0"/>
              <a:t>Het hoeft niet lokaal te zijn.</a:t>
            </a:r>
          </a:p>
          <a:p>
            <a:pPr marL="285750" indent="-285750">
              <a:buFontTx/>
              <a:buChar char="-"/>
            </a:pPr>
            <a:r>
              <a:rPr lang="nl-NL" dirty="0"/>
              <a:t>Welke voordelen heeft dit sociaal en natuurlijk gezien</a:t>
            </a:r>
          </a:p>
        </p:txBody>
      </p:sp>
      <p:pic>
        <p:nvPicPr>
          <p:cNvPr id="5122" name="Picture 2" descr="Bedrijfsnatuur | Het natuurlijke visitekaartje">
            <a:extLst>
              <a:ext uri="{FF2B5EF4-FFF2-40B4-BE49-F238E27FC236}">
                <a16:creationId xmlns:a16="http://schemas.microsoft.com/office/drawing/2014/main" id="{CE49826F-B3DC-493C-82F7-D395B3B42F6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187141" y="1435100"/>
            <a:ext cx="6805809" cy="3728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565345"/>
      </p:ext>
    </p:extLst>
  </p:cSld>
  <p:clrMapOvr>
    <a:masterClrMapping/>
  </p:clrMapOvr>
</p:sld>
</file>

<file path=ppt/theme/theme1.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1113</TotalTime>
  <Words>1774</Words>
  <Application>Microsoft Office PowerPoint</Application>
  <PresentationFormat>Breedbeeld</PresentationFormat>
  <Paragraphs>257</Paragraphs>
  <Slides>20</Slides>
  <Notes>15</Notes>
  <HiddenSlides>0</HiddenSlides>
  <MMClips>0</MMClips>
  <ScaleCrop>false</ScaleCrop>
  <HeadingPairs>
    <vt:vector size="6" baseType="variant">
      <vt:variant>
        <vt:lpstr>Gebruikte lettertypen</vt:lpstr>
      </vt:variant>
      <vt:variant>
        <vt:i4>9</vt:i4>
      </vt:variant>
      <vt:variant>
        <vt:lpstr>Thema</vt:lpstr>
      </vt:variant>
      <vt:variant>
        <vt:i4>3</vt:i4>
      </vt:variant>
      <vt:variant>
        <vt:lpstr>Diatitels</vt:lpstr>
      </vt:variant>
      <vt:variant>
        <vt:i4>20</vt:i4>
      </vt:variant>
    </vt:vector>
  </HeadingPairs>
  <TitlesOfParts>
    <vt:vector size="32" baseType="lpstr">
      <vt:lpstr>Arial</vt:lpstr>
      <vt:lpstr>Calibri</vt:lpstr>
      <vt:lpstr>Calibri Light</vt:lpstr>
      <vt:lpstr>Lato</vt:lpstr>
      <vt:lpstr>Open Sans</vt:lpstr>
      <vt:lpstr>Rockwell</vt:lpstr>
      <vt:lpstr>Tahoma</vt:lpstr>
      <vt:lpstr>Verdana</vt:lpstr>
      <vt:lpstr>Wingdings</vt:lpstr>
      <vt:lpstr>1_Kantoorthema</vt:lpstr>
      <vt:lpstr>2_Kantoorthema</vt:lpstr>
      <vt:lpstr>Office-thema</vt:lpstr>
      <vt:lpstr>PowerPoint-presentatie</vt:lpstr>
      <vt:lpstr>PowerPoint-presentatie</vt:lpstr>
      <vt:lpstr>De vorige keer..</vt:lpstr>
      <vt:lpstr>PowerPoint-presentatie</vt:lpstr>
      <vt:lpstr>Periode 3 leerjaar 2</vt:lpstr>
      <vt:lpstr>Vandaag</vt:lpstr>
      <vt:lpstr>Biodiversiteit in de stad</vt:lpstr>
      <vt:lpstr>Infrastructuur verbeteren in de stad</vt:lpstr>
      <vt:lpstr>Bedrijventerrein en biodiversiteit</vt:lpstr>
      <vt:lpstr>Biodiversiteit tot in het centrum</vt:lpstr>
      <vt:lpstr>PowerPoint-presentatie</vt:lpstr>
      <vt:lpstr>Donut economie</vt:lpstr>
      <vt:lpstr>Hoe en wat, is dat nou…</vt:lpstr>
      <vt:lpstr>Sociaal fundament</vt:lpstr>
      <vt:lpstr>Gezondheid</vt:lpstr>
      <vt:lpstr>Gelijkheid en gelijke kansen</vt:lpstr>
      <vt:lpstr>Effecten van COVID19 Sociale ongelijkheid</vt:lpstr>
      <vt:lpstr>Inkomen en werk</vt:lpstr>
      <vt:lpstr>Politieke stem</vt:lpstr>
      <vt:lpstr>Praktijk opdracht Midpoint Brabant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Gerjan de Ruiter</cp:lastModifiedBy>
  <cp:revision>1</cp:revision>
  <dcterms:created xsi:type="dcterms:W3CDTF">2021-03-01T14:50:10Z</dcterms:created>
  <dcterms:modified xsi:type="dcterms:W3CDTF">2021-03-02T10:04:52Z</dcterms:modified>
</cp:coreProperties>
</file>